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58" r:id="rId5"/>
    <p:sldId id="262" r:id="rId6"/>
    <p:sldId id="261" r:id="rId7"/>
    <p:sldId id="260" r:id="rId8"/>
    <p:sldId id="257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25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4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png"/><Relationship Id="rId3" Type="http://schemas.openxmlformats.org/officeDocument/2006/relationships/tags" Target="../tags/tag3.xml"/><Relationship Id="rId2" Type="http://schemas.openxmlformats.org/officeDocument/2006/relationships/image" Target="../media/image8.png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5300" y="1261110"/>
            <a:ext cx="11201400" cy="202882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0" y="3429000"/>
            <a:ext cx="5715000" cy="952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0985" y="436245"/>
            <a:ext cx="11388725" cy="4087495"/>
          </a:xfrm>
          <a:prstGeom prst="rect">
            <a:avLst/>
          </a:prstGeom>
        </p:spPr>
      </p:pic>
      <p:sp useBgFill="1">
        <p:nvSpPr>
          <p:cNvPr id="6" name="矩形 5"/>
          <p:cNvSpPr/>
          <p:nvPr/>
        </p:nvSpPr>
        <p:spPr bwMode="white">
          <a:xfrm>
            <a:off x="1482725" y="3489325"/>
            <a:ext cx="457835" cy="90614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3773170" y="3479800"/>
            <a:ext cx="457835" cy="90614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/>
        </p:nvSpPr>
        <p:spPr bwMode="white">
          <a:xfrm>
            <a:off x="6073140" y="3486150"/>
            <a:ext cx="457835" cy="90614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/>
          <p:cNvSpPr/>
          <p:nvPr/>
        </p:nvSpPr>
        <p:spPr bwMode="white">
          <a:xfrm>
            <a:off x="8363585" y="3479800"/>
            <a:ext cx="457835" cy="91567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/>
        </p:nvSpPr>
        <p:spPr bwMode="white">
          <a:xfrm>
            <a:off x="10663555" y="3489325"/>
            <a:ext cx="457835" cy="90614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1" grpId="0" bldLvl="0" animBg="1"/>
      <p:bldP spid="12" grpId="0" bldLvl="0" animBg="1"/>
      <p:bldP spid="13" grpId="0" bldLvl="0" animBg="1"/>
      <p:bldP spid="14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0045" y="588645"/>
            <a:ext cx="11282680" cy="2668270"/>
          </a:xfrm>
          <a:prstGeom prst="rect">
            <a:avLst/>
          </a:prstGeom>
        </p:spPr>
      </p:pic>
      <p:sp useBgFill="1">
        <p:nvSpPr>
          <p:cNvPr id="5" name="矩形 4"/>
          <p:cNvSpPr/>
          <p:nvPr/>
        </p:nvSpPr>
        <p:spPr bwMode="white">
          <a:xfrm>
            <a:off x="6149340" y="2030095"/>
            <a:ext cx="480695" cy="6153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10528300" y="1882775"/>
            <a:ext cx="530860" cy="76327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4006215" y="2403475"/>
            <a:ext cx="431165" cy="24193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377279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2902016" y="2617963"/>
            <a:ext cx="228495" cy="25723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5605884" y="3475418"/>
            <a:ext cx="228495" cy="26676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10509024" y="3475418"/>
            <a:ext cx="238015" cy="26676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2095" y="364490"/>
            <a:ext cx="11687810" cy="5019040"/>
          </a:xfrm>
          <a:prstGeom prst="rect">
            <a:avLst/>
          </a:prstGeom>
        </p:spPr>
      </p:pic>
      <p:sp useBgFill="1">
        <p:nvSpPr>
          <p:cNvPr id="7" name="矩形 6"/>
          <p:cNvSpPr/>
          <p:nvPr/>
        </p:nvSpPr>
        <p:spPr bwMode="white">
          <a:xfrm>
            <a:off x="8728661" y="2854966"/>
            <a:ext cx="428429" cy="3809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1958975" y="4867910"/>
            <a:ext cx="428625" cy="44069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9989820" y="4868545"/>
            <a:ext cx="458470" cy="44005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bldLvl="0" animBg="1"/>
      <p:bldP spid="9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40" y="0"/>
            <a:ext cx="1218946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594860" y="3961765"/>
            <a:ext cx="2538730" cy="195072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UNIT_PLACING_PICTURE_USER_VIEWPORT" val="{&quot;height&quot;:9852,&quot;width&quot;:11112}"/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COMMONDATA" val="eyJoZGlkIjoiM2VjNDQ0NWZiZTVmYTE2MzFlMjYzYTVlOGE4MGMyNmMifQ=="/>
  <p:tag name="commondata" val="eyJoZGlkIjoiODE0ODIzMGIxZWRmMGUzOGQwNTVjMDI3NmZmZmZiZDc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RYBMiss程程</cp:lastModifiedBy>
  <cp:revision>5</cp:revision>
  <dcterms:created xsi:type="dcterms:W3CDTF">2023-07-03T01:47:00Z</dcterms:created>
  <dcterms:modified xsi:type="dcterms:W3CDTF">2024-08-13T03:05:59Z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01DCC7CAD5454ABAB5D1B07AD2ED20C0_12</vt:lpwstr>
  </property>
  <property fmtid="{D5CDD505-2E9C-101B-9397-08002B2CF9AE}" pid="3" name="KSOProductBuildVer">
    <vt:lpwstr>2052-12.1.0.16929</vt:lpwstr>
  </property>
</Properties>
</file>