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58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4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9.png"/><Relationship Id="rId3" Type="http://schemas.openxmlformats.org/officeDocument/2006/relationships/tags" Target="../tags/tag3.xml"/><Relationship Id="rId2" Type="http://schemas.openxmlformats.org/officeDocument/2006/relationships/image" Target="../media/image8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00" y="1261110"/>
            <a:ext cx="11201400" cy="20288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880" y="3839210"/>
            <a:ext cx="7762875" cy="8858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451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740495" y="3448515"/>
            <a:ext cx="6569257" cy="7149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442380" y="3438983"/>
            <a:ext cx="104727" cy="68633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479380"/>
            <a:ext cx="11520000" cy="23862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940760" y="1596161"/>
            <a:ext cx="1856528" cy="5249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615735" y="1615252"/>
            <a:ext cx="2399206" cy="5058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185983" y="1586616"/>
            <a:ext cx="3113256" cy="5440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005" y="472440"/>
            <a:ext cx="11219815" cy="3212465"/>
          </a:xfrm>
          <a:prstGeom prst="rect">
            <a:avLst/>
          </a:prstGeom>
        </p:spPr>
      </p:pic>
      <p:sp useBgFill="1">
        <p:nvSpPr>
          <p:cNvPr id="5" name="矩形 4"/>
          <p:cNvSpPr/>
          <p:nvPr/>
        </p:nvSpPr>
        <p:spPr bwMode="white">
          <a:xfrm>
            <a:off x="3339465" y="2192020"/>
            <a:ext cx="670560" cy="316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612765" y="2192020"/>
            <a:ext cx="974725" cy="3168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856220" y="2172970"/>
            <a:ext cx="1191260" cy="3365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103485" y="2192020"/>
            <a:ext cx="1447165" cy="317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604260" y="2669540"/>
            <a:ext cx="913765" cy="887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5855970" y="2679065"/>
            <a:ext cx="913765" cy="887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107680" y="2669540"/>
            <a:ext cx="913765" cy="887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378440" y="2679065"/>
            <a:ext cx="913765" cy="8870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756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/>
        </p:nvSpPr>
        <p:spPr bwMode="white">
          <a:xfrm>
            <a:off x="1683371" y="2645399"/>
            <a:ext cx="1418578" cy="1304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787438" y="3016777"/>
            <a:ext cx="1123438" cy="3523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9833057" y="3026299"/>
            <a:ext cx="752133" cy="34280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216140" y="2470150"/>
            <a:ext cx="1826895" cy="1764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M2VjNDQ0NWZiZTVmYTE2MzFlMjYzYTVlOGE4MGMyNmMifQ=="/>
  <p:tag name="commondata" val="eyJoZGlkIjoiODE0ODIzMGIxZWRmMGUzOGQwNTVjMDI3NmZmZmZiZD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RYBMiss程程</cp:lastModifiedBy>
  <cp:revision>5</cp:revision>
  <dcterms:created xsi:type="dcterms:W3CDTF">2023-07-03T01:47:00Z</dcterms:created>
  <dcterms:modified xsi:type="dcterms:W3CDTF">2024-08-13T02:23:33Z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2052-12.1.0.16929</vt:lpwstr>
  </property>
</Properties>
</file>