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" y="1261110"/>
            <a:ext cx="11201400" cy="2028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130" y="3720465"/>
            <a:ext cx="6048375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720462" y="2772873"/>
            <a:ext cx="1504264" cy="267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32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176793" y="1635898"/>
            <a:ext cx="1190082" cy="43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59669" y="4082958"/>
            <a:ext cx="3179900" cy="43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38710" y="4082958"/>
            <a:ext cx="1856528" cy="43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20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2911537" y="3046224"/>
            <a:ext cx="238016" cy="266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76198" y="3046224"/>
            <a:ext cx="247537" cy="25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168925" y="3970209"/>
            <a:ext cx="228495" cy="266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826181" y="5475256"/>
            <a:ext cx="161851" cy="25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263801" y="5475256"/>
            <a:ext cx="228495" cy="25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710942" y="5475256"/>
            <a:ext cx="238016" cy="266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158082" y="5475256"/>
            <a:ext cx="247537" cy="25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614743" y="5475256"/>
            <a:ext cx="238016" cy="266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875" y="636905"/>
            <a:ext cx="11610340" cy="29203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white">
          <a:xfrm>
            <a:off x="2895600" y="2047240"/>
            <a:ext cx="406400" cy="327025"/>
          </a:xfrm>
          <a:prstGeom prst="rect">
            <a:avLst/>
          </a:prstGeom>
          <a:solidFill>
            <a:srgbClr val="EFF8F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white">
          <a:xfrm>
            <a:off x="9033510" y="2001520"/>
            <a:ext cx="488315" cy="410845"/>
          </a:xfrm>
          <a:prstGeom prst="rect">
            <a:avLst/>
          </a:prstGeom>
          <a:solidFill>
            <a:srgbClr val="EFF8F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821180" y="2573020"/>
            <a:ext cx="3375025" cy="647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63840" y="2573020"/>
            <a:ext cx="3307080" cy="64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2024-08-13T03:21:02Z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