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" y="1261110"/>
            <a:ext cx="11201400" cy="2028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980" y="3610610"/>
            <a:ext cx="6162675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1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197725" y="2321560"/>
            <a:ext cx="415925" cy="875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86110" y="2331085"/>
            <a:ext cx="446405" cy="88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89470" y="3378200"/>
            <a:ext cx="431800" cy="88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86110" y="3378200"/>
            <a:ext cx="446405" cy="894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0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26181" y="3750799"/>
            <a:ext cx="238016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78380" y="3855571"/>
            <a:ext cx="266578" cy="38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68661" y="3750799"/>
            <a:ext cx="238016" cy="266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30247" y="3760324"/>
            <a:ext cx="161851" cy="25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67140" y="3750799"/>
            <a:ext cx="238015" cy="266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19338" y="3769849"/>
            <a:ext cx="276098" cy="219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09619" y="3750799"/>
            <a:ext cx="238015" cy="27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42644" y="3760324"/>
            <a:ext cx="238016" cy="266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7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835702" y="2486898"/>
            <a:ext cx="390347" cy="276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53553" y="2496436"/>
            <a:ext cx="399867" cy="26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19235" y="2563495"/>
            <a:ext cx="333375" cy="97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854835" y="3345180"/>
            <a:ext cx="342900" cy="171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463074" y="3345288"/>
            <a:ext cx="380826" cy="26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090446" y="3345288"/>
            <a:ext cx="390347" cy="26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bldLvl="0" animBg="1"/>
      <p:bldP spid="10" grpId="0" bldLvl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0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73983" y="3931769"/>
            <a:ext cx="761652" cy="333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91768" y="3941294"/>
            <a:ext cx="752132" cy="333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00297" y="3969868"/>
            <a:ext cx="161851" cy="25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2024-08-13T03:19:33Z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