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835" y="1576705"/>
            <a:ext cx="6838950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780" y="3530600"/>
            <a:ext cx="592455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210" y="539115"/>
            <a:ext cx="11610340" cy="4601845"/>
          </a:xfrm>
          <a:prstGeom prst="rect">
            <a:avLst/>
          </a:prstGeom>
        </p:spPr>
      </p:pic>
      <p:sp useBgFill="1">
        <p:nvSpPr>
          <p:cNvPr id="6" name="矩形 5"/>
          <p:cNvSpPr/>
          <p:nvPr/>
        </p:nvSpPr>
        <p:spPr bwMode="white">
          <a:xfrm>
            <a:off x="2019300" y="2619375"/>
            <a:ext cx="1219200" cy="1151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833735" y="2619375"/>
            <a:ext cx="970915" cy="1151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871470" y="3898265"/>
            <a:ext cx="1219200" cy="1151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454775" y="3898265"/>
            <a:ext cx="1219200" cy="1151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590" y="490855"/>
            <a:ext cx="11432540" cy="3570605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1511300" y="2270125"/>
            <a:ext cx="9355455" cy="902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11300" y="2476500"/>
            <a:ext cx="3557270" cy="775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77450" y="2476500"/>
            <a:ext cx="1115060" cy="902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400050"/>
            <a:ext cx="11328400" cy="3387090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7719695" y="1784350"/>
            <a:ext cx="1447165" cy="471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90125" y="1787525"/>
            <a:ext cx="1447165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91145" y="3063875"/>
            <a:ext cx="972185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23475" y="3063875"/>
            <a:ext cx="1132840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8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435504" y="3959478"/>
            <a:ext cx="1190082" cy="371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49223" y="3959478"/>
            <a:ext cx="1190082" cy="371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62280" y="3959478"/>
            <a:ext cx="1190082" cy="371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76000" y="3959478"/>
            <a:ext cx="1190082" cy="371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2024-08-13T03:42:19Z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