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835" y="1576705"/>
            <a:ext cx="683895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3607435"/>
            <a:ext cx="73437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58214" y="1962975"/>
            <a:ext cx="1523305" cy="362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5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81520" y="836090"/>
            <a:ext cx="1532826" cy="37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83870"/>
            <a:ext cx="11545570" cy="435102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416685" y="2386965"/>
            <a:ext cx="6475095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77935" y="2940685"/>
            <a:ext cx="455930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83055" y="3531235"/>
            <a:ext cx="6391275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77935" y="3825875"/>
            <a:ext cx="455930" cy="424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30520" y="2213610"/>
            <a:ext cx="455930" cy="414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415790" y="2708275"/>
            <a:ext cx="628650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96230" y="2708275"/>
            <a:ext cx="628650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47275" y="2708275"/>
            <a:ext cx="538480" cy="580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56290" y="2736850"/>
            <a:ext cx="568960" cy="55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