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835" y="1576705"/>
            <a:ext cx="6838950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140" y="3543300"/>
            <a:ext cx="57531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411480"/>
            <a:ext cx="11493500" cy="4255135"/>
          </a:xfrm>
          <a:prstGeom prst="rect">
            <a:avLst/>
          </a:prstGeom>
        </p:spPr>
      </p:pic>
      <p:sp useBgFill="1">
        <p:nvSpPr>
          <p:cNvPr id="8" name="矩形 7"/>
          <p:cNvSpPr/>
          <p:nvPr/>
        </p:nvSpPr>
        <p:spPr bwMode="white">
          <a:xfrm>
            <a:off x="8128635" y="4104005"/>
            <a:ext cx="607060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3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30512" y="837300"/>
            <a:ext cx="2237355" cy="362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88231" y="3242894"/>
            <a:ext cx="2741950" cy="45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38578" y="3252440"/>
            <a:ext cx="2199272" cy="44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30" y="452120"/>
            <a:ext cx="11626215" cy="339725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1416050" y="2146935"/>
            <a:ext cx="9556115" cy="86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44958" y="4342337"/>
            <a:ext cx="361785" cy="342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61355" y="4342337"/>
            <a:ext cx="361785" cy="342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