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58" r:id="rId5"/>
    <p:sldId id="262" r:id="rId6"/>
    <p:sldId id="261" r:id="rId7"/>
    <p:sldId id="260" r:id="rId8"/>
    <p:sldId id="257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2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4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png"/><Relationship Id="rId3" Type="http://schemas.openxmlformats.org/officeDocument/2006/relationships/tags" Target="../tags/tag3.xml"/><Relationship Id="rId2" Type="http://schemas.openxmlformats.org/officeDocument/2006/relationships/image" Target="../media/image8.png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16835" y="1576705"/>
            <a:ext cx="6838950" cy="14001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925" y="3769360"/>
            <a:ext cx="6534150" cy="8667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9870" y="307340"/>
            <a:ext cx="11305540" cy="4476750"/>
          </a:xfrm>
          <a:prstGeom prst="rect">
            <a:avLst/>
          </a:prstGeom>
        </p:spPr>
      </p:pic>
      <p:sp useBgFill="1">
        <p:nvSpPr>
          <p:cNvPr id="6" name="矩形 5"/>
          <p:cNvSpPr/>
          <p:nvPr/>
        </p:nvSpPr>
        <p:spPr bwMode="white">
          <a:xfrm>
            <a:off x="1135380" y="2952115"/>
            <a:ext cx="10035540" cy="12477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9260" y="561340"/>
            <a:ext cx="11243945" cy="4037330"/>
          </a:xfrm>
          <a:prstGeom prst="rect">
            <a:avLst/>
          </a:prstGeom>
        </p:spPr>
      </p:pic>
      <p:sp useBgFill="1">
        <p:nvSpPr>
          <p:cNvPr id="5" name="矩形 4"/>
          <p:cNvSpPr/>
          <p:nvPr/>
        </p:nvSpPr>
        <p:spPr bwMode="white">
          <a:xfrm>
            <a:off x="1546225" y="2609850"/>
            <a:ext cx="9085580" cy="84645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286354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1250315" y="1653540"/>
            <a:ext cx="328295" cy="3867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3926840" y="1653540"/>
            <a:ext cx="355600" cy="3867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1298575" y="2402205"/>
            <a:ext cx="232410" cy="3727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3926840" y="2402205"/>
            <a:ext cx="355600" cy="3727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8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18834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/>
          <p:cNvSpPr/>
          <p:nvPr/>
        </p:nvSpPr>
        <p:spPr bwMode="white">
          <a:xfrm>
            <a:off x="7967008" y="3699225"/>
            <a:ext cx="352264" cy="32438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UNIT_PLACING_PICTURE_USER_VIEWPORT" val="{&quot;height&quot;:9852,&quot;width&quot;:11112}"/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COMMONDATA" val="eyJoZGlkIjoiM2VjNDQ0NWZiZTVmYTE2MzFlMjYzYTVlOGE4MGMyNmMifQ=="/>
  <p:tag name="commondata" val="eyJoZGlkIjoiODE0ODIzMGIxZWRmMGUzOGQwNTVjMDI3NmZmZmZiZDc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RYBMiss程程</cp:lastModifiedBy>
  <cp:revision>5</cp:revision>
  <dcterms:created xsi:type="dcterms:W3CDTF">2023-07-03T01:47:00Z</dcterms:created>
  <dcterms:modified xsi:type="dcterms:W3CDTF">2024-08-13T03:38:56Z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2052-12.1.0.16929</vt:lpwstr>
  </property>
</Properties>
</file>