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8" r:id="rId4"/>
    <p:sldId id="277" r:id="rId5"/>
    <p:sldId id="275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9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36" y="948"/>
      </p:cViewPr>
      <p:guideLst>
        <p:guide orient="horz" pos="216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9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3702" y="522192"/>
            <a:ext cx="218975" cy="219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5140" y="2010550"/>
            <a:ext cx="257057" cy="219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1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40694" y="1808243"/>
            <a:ext cx="209454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40694" y="3856745"/>
            <a:ext cx="209454" cy="21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5140" y="1304324"/>
            <a:ext cx="257057" cy="209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5140" y="3355130"/>
            <a:ext cx="257057" cy="219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3702" y="1293968"/>
            <a:ext cx="218975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6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2132" y="1150446"/>
            <a:ext cx="257057" cy="209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1173" y="2302784"/>
            <a:ext cx="218975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611" y="3464645"/>
            <a:ext cx="266578" cy="21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0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3702" y="550978"/>
            <a:ext cx="218975" cy="21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5140" y="1715945"/>
            <a:ext cx="257057" cy="210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7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852099" y="2991211"/>
            <a:ext cx="314180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73586" y="3801548"/>
            <a:ext cx="257057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77190" y="541258"/>
            <a:ext cx="276099" cy="27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50214" y="1810069"/>
            <a:ext cx="238016" cy="26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1112132" y="3880233"/>
            <a:ext cx="285619" cy="26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0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04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5140" y="493462"/>
            <a:ext cx="257057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4181" y="1427696"/>
            <a:ext cx="228495" cy="22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702" y="2380996"/>
            <a:ext cx="218975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5140" y="3315230"/>
            <a:ext cx="257057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3702" y="4258997"/>
            <a:ext cx="218975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790" y="2625090"/>
            <a:ext cx="4122420" cy="16078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2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15905" y="360045"/>
            <a:ext cx="1464310" cy="133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2611" y="1695162"/>
            <a:ext cx="266578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1173" y="2229226"/>
            <a:ext cx="218975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1652" y="2763291"/>
            <a:ext cx="228495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31173" y="3297356"/>
            <a:ext cx="218975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2611" y="3831421"/>
            <a:ext cx="266578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6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02611" y="1752795"/>
            <a:ext cx="266578" cy="219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24595" y="1752795"/>
            <a:ext cx="218975" cy="219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1" y="2906927"/>
            <a:ext cx="11520000" cy="3833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7151" y="3707888"/>
            <a:ext cx="257057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10572" y="3707888"/>
            <a:ext cx="266578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7151" y="5672150"/>
            <a:ext cx="257057" cy="21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74049" y="1065072"/>
            <a:ext cx="295140" cy="25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4049" y="1598640"/>
            <a:ext cx="295140" cy="25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5008" y="2132208"/>
            <a:ext cx="295140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5008" y="2665776"/>
            <a:ext cx="295140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0" y="2973025"/>
            <a:ext cx="11520000" cy="629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079968" y="3230387"/>
            <a:ext cx="295140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0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3570" y="1056956"/>
            <a:ext cx="266578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2132" y="1582060"/>
            <a:ext cx="218975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2132" y="2107164"/>
            <a:ext cx="218975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3570" y="2632269"/>
            <a:ext cx="266578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12132" y="3157373"/>
            <a:ext cx="218975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2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97685" y="1581364"/>
            <a:ext cx="771173" cy="381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63603" y="1581364"/>
            <a:ext cx="799735" cy="381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10070" y="1590675"/>
            <a:ext cx="612775" cy="49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09735" y="1590675"/>
            <a:ext cx="68516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569123" y="2449678"/>
            <a:ext cx="809256" cy="46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996690" y="2459355"/>
            <a:ext cx="55562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748363" y="2449678"/>
            <a:ext cx="771173" cy="381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62110" y="2459355"/>
            <a:ext cx="73342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511935" y="3327400"/>
            <a:ext cx="70675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844290" y="3327400"/>
            <a:ext cx="81851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10" grpId="0" bldLvl="0" animBg="1"/>
      <p:bldP spid="12" grpId="0" animBg="1"/>
      <p:bldP spid="13" grpId="0" bldLvl="0" animBg="1"/>
      <p:bldP spid="15" grpId="0" animBg="1"/>
      <p:bldP spid="16" grpId="0" bldLvl="0" animBg="1"/>
      <p:bldP spid="18" grpId="0" bldLvl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3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21652" y="1026774"/>
            <a:ext cx="228495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2611" y="1550667"/>
            <a:ext cx="266578" cy="209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31173" y="2074561"/>
            <a:ext cx="218975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1652" y="2598455"/>
            <a:ext cx="228495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31173" y="3122349"/>
            <a:ext cx="218975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9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1173" y="1036678"/>
            <a:ext cx="218975" cy="219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1173" y="2094583"/>
            <a:ext cx="218975" cy="2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652" y="3133427"/>
            <a:ext cx="228495" cy="228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c5MWJmMGU4NzIyZjYzMGRkMzI1OTVkOTA4MmU5M2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2023-07-10T09:28:00Z</dcterms:created>
  <dcterms:modified xsi:type="dcterms:W3CDTF">2024-08-28T07:36:20Z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2052-12.1.0.17827</vt:lpwstr>
  </property>
</Properties>
</file>