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9"/>
  </p:notesMasterIdLst>
  <p:sldIdLst>
    <p:sldId id="256" r:id="rId2"/>
    <p:sldId id="258" r:id="rId3"/>
    <p:sldId id="278" r:id="rId4"/>
    <p:sldId id="277" r:id="rId5"/>
    <p:sldId id="276" r:id="rId6"/>
    <p:sldId id="275" r:id="rId7"/>
    <p:sldId id="273" r:id="rId8"/>
    <p:sldId id="272" r:id="rId9"/>
    <p:sldId id="271" r:id="rId10"/>
    <p:sldId id="270" r:id="rId11"/>
    <p:sldId id="268" r:id="rId12"/>
    <p:sldId id="267" r:id="rId13"/>
    <p:sldId id="266" r:id="rId14"/>
    <p:sldId id="264" r:id="rId15"/>
    <p:sldId id="262" r:id="rId16"/>
    <p:sldId id="261" r:id="rId17"/>
    <p:sldId id="259" r:id="rId18"/>
  </p:sldIdLst>
  <p:sldSz cx="12192000" cy="6858000"/>
  <p:notesSz cx="6858000" cy="9144000"/>
  <p:custDataLst>
    <p:tags r:id="rId2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385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 showGuides="1">
      <p:cViewPr>
        <p:scale>
          <a:sx n="75" d="100"/>
          <a:sy n="75" d="100"/>
        </p:scale>
        <p:origin x="1292" y="752"/>
      </p:cViewPr>
      <p:guideLst>
        <p:guide orient="horz" pos="2160"/>
        <p:guide pos="3840"/>
        <p:guide pos="385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2024/8/28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635" y="0"/>
            <a:ext cx="12192000" cy="692658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17665"/>
            <a:ext cx="11520000" cy="290560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102611" y="1098843"/>
            <a:ext cx="266578" cy="21911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1131173" y="2270611"/>
            <a:ext cx="218975" cy="21911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267" y="3228890"/>
            <a:ext cx="11520000" cy="352008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114448" y="3438759"/>
            <a:ext cx="228495" cy="21940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114448" y="4612119"/>
            <a:ext cx="228495" cy="21940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123969" y="5775940"/>
            <a:ext cx="218975" cy="21940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4" grpId="0" animBg="1"/>
      <p:bldP spid="7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07603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121652" y="1140923"/>
            <a:ext cx="238016" cy="21903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1140694" y="2312307"/>
            <a:ext cx="209454" cy="2095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112132" y="3474168"/>
            <a:ext cx="257057" cy="21903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95534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683702" y="569734"/>
            <a:ext cx="218975" cy="21926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655140" y="1742339"/>
            <a:ext cx="257057" cy="20973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78635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矩形 8"/>
          <p:cNvSpPr/>
          <p:nvPr/>
        </p:nvSpPr>
        <p:spPr bwMode="white">
          <a:xfrm>
            <a:off x="1121652" y="3154463"/>
            <a:ext cx="238016" cy="2193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1131173" y="3736246"/>
            <a:ext cx="218975" cy="2193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595" y="4218895"/>
            <a:ext cx="11520000" cy="170298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1" name="矩形 10"/>
          <p:cNvSpPr/>
          <p:nvPr/>
        </p:nvSpPr>
        <p:spPr bwMode="white">
          <a:xfrm>
            <a:off x="1126297" y="4352837"/>
            <a:ext cx="209454" cy="2104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1097735" y="4926876"/>
            <a:ext cx="257057" cy="22004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1116776" y="5491347"/>
            <a:ext cx="228495" cy="22004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bldLvl="0" animBg="1"/>
      <p:bldP spid="12" grpId="0" bldLvl="0" animBg="1"/>
      <p:bldP spid="13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176150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2092760" y="1083644"/>
            <a:ext cx="238016" cy="21899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267" y="2121503"/>
            <a:ext cx="11520000" cy="451787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2114118" y="2235879"/>
            <a:ext cx="209454" cy="2096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2095076" y="3961060"/>
            <a:ext cx="257057" cy="2096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2104597" y="5104826"/>
            <a:ext cx="209454" cy="21922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2942415" y="5676709"/>
            <a:ext cx="228495" cy="22875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 animBg="1"/>
      <p:bldP spid="6" grpId="0" animBg="1"/>
      <p:bldP spid="7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46741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34159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683702" y="522305"/>
            <a:ext cx="218975" cy="2195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674181" y="1667993"/>
            <a:ext cx="228495" cy="2195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655140" y="2823229"/>
            <a:ext cx="257057" cy="2100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701590"/>
            <a:ext cx="11520000" cy="232331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/>
          <p:cNvSpPr/>
          <p:nvPr/>
        </p:nvSpPr>
        <p:spPr bwMode="white">
          <a:xfrm>
            <a:off x="655140" y="3958677"/>
            <a:ext cx="257057" cy="219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683702" y="5110812"/>
            <a:ext cx="218975" cy="219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635"/>
            <a:ext cx="12191365" cy="685736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3360" y="2689860"/>
            <a:ext cx="4145280" cy="147828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28086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1131173" y="1732927"/>
            <a:ext cx="218975" cy="21928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102611" y="2352651"/>
            <a:ext cx="266578" cy="21928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121652" y="2972375"/>
            <a:ext cx="228495" cy="21928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1131173" y="3592099"/>
            <a:ext cx="218975" cy="21928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1102611" y="4211823"/>
            <a:ext cx="266578" cy="20975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" name="矩形 1"/>
          <p:cNvSpPr/>
          <p:nvPr/>
        </p:nvSpPr>
        <p:spPr bwMode="white">
          <a:xfrm>
            <a:off x="10363200" y="360045"/>
            <a:ext cx="1517015" cy="13728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70442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1131173" y="1169450"/>
            <a:ext cx="218975" cy="20950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102611" y="1778918"/>
            <a:ext cx="266578" cy="21902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131173" y="2397909"/>
            <a:ext cx="218975" cy="21902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1102611" y="3016900"/>
            <a:ext cx="266578" cy="21902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1102611" y="3635892"/>
            <a:ext cx="266578" cy="21902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06946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8" name="矩形 17"/>
          <p:cNvSpPr/>
          <p:nvPr/>
        </p:nvSpPr>
        <p:spPr bwMode="white">
          <a:xfrm>
            <a:off x="1645289" y="2962371"/>
            <a:ext cx="285619" cy="2764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9" name="矩形 18"/>
          <p:cNvSpPr/>
          <p:nvPr/>
        </p:nvSpPr>
        <p:spPr bwMode="white">
          <a:xfrm>
            <a:off x="3825520" y="2962371"/>
            <a:ext cx="295140" cy="2764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0" name="矩形 19"/>
          <p:cNvSpPr/>
          <p:nvPr/>
        </p:nvSpPr>
        <p:spPr bwMode="white">
          <a:xfrm>
            <a:off x="6024793" y="2962371"/>
            <a:ext cx="295140" cy="26690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1" name="矩形 20"/>
          <p:cNvSpPr/>
          <p:nvPr/>
        </p:nvSpPr>
        <p:spPr bwMode="white">
          <a:xfrm>
            <a:off x="8195504" y="2962371"/>
            <a:ext cx="295140" cy="26690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2" name="矩形 21"/>
          <p:cNvSpPr/>
          <p:nvPr/>
        </p:nvSpPr>
        <p:spPr bwMode="white">
          <a:xfrm>
            <a:off x="10394776" y="2962371"/>
            <a:ext cx="304662" cy="26690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182880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102611" y="1160101"/>
            <a:ext cx="228495" cy="2190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880" y="2223725"/>
            <a:ext cx="11520000" cy="388876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1120582" y="2490601"/>
            <a:ext cx="218975" cy="20968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111061" y="3691544"/>
            <a:ext cx="228495" cy="21921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bldLvl="0" animBg="1"/>
      <p:bldP spid="7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534303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683702" y="588578"/>
            <a:ext cx="218975" cy="21905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5" name="矩形 24"/>
          <p:cNvSpPr/>
          <p:nvPr/>
        </p:nvSpPr>
        <p:spPr bwMode="white">
          <a:xfrm>
            <a:off x="674181" y="3236285"/>
            <a:ext cx="228495" cy="21905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17259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1597685" y="1769919"/>
            <a:ext cx="790214" cy="37153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4025265" y="1779270"/>
            <a:ext cx="733425" cy="3619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7491095" y="1779270"/>
            <a:ext cx="779780" cy="4857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10080595" y="1769919"/>
            <a:ext cx="561719" cy="37153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1578644" y="2751146"/>
            <a:ext cx="837818" cy="46679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4015933" y="2760673"/>
            <a:ext cx="742611" cy="37153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7595702" y="2760673"/>
            <a:ext cx="856860" cy="36200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/>
        </p:nvSpPr>
        <p:spPr bwMode="white">
          <a:xfrm>
            <a:off x="10090115" y="2760673"/>
            <a:ext cx="742611" cy="36200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/>
          <p:cNvSpPr/>
          <p:nvPr/>
        </p:nvSpPr>
        <p:spPr bwMode="white">
          <a:xfrm>
            <a:off x="1588135" y="3742055"/>
            <a:ext cx="828675" cy="3714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/>
          <p:cNvSpPr/>
          <p:nvPr/>
        </p:nvSpPr>
        <p:spPr bwMode="white">
          <a:xfrm>
            <a:off x="4034975" y="3741900"/>
            <a:ext cx="752132" cy="46679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bldLvl="0" animBg="1"/>
      <p:bldP spid="9" grpId="0" bldLvl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bldLvl="0" animBg="1"/>
      <p:bldP spid="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87998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矩形 7"/>
          <p:cNvSpPr/>
          <p:nvPr/>
        </p:nvSpPr>
        <p:spPr bwMode="white">
          <a:xfrm>
            <a:off x="1826181" y="3525003"/>
            <a:ext cx="514115" cy="23832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3863603" y="3515470"/>
            <a:ext cx="552198" cy="23832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6034314" y="3582202"/>
            <a:ext cx="495074" cy="23832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8138380" y="3563136"/>
            <a:ext cx="390347" cy="23832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10213884" y="3591736"/>
            <a:ext cx="456991" cy="2287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Nzc5MWJmMGU4NzIyZjYzMGRkMzI1OTVkOTA4MmU5M2I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宽屏</PresentationFormat>
  <Paragraphs>0</Paragraphs>
  <Slides>17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0" baseType="lpstr"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锵锵 成</cp:lastModifiedBy>
  <cp:revision>7</cp:revision>
  <dcterms:created xsi:type="dcterms:W3CDTF">2023-07-10T09:28:00Z</dcterms:created>
  <dcterms:modified xsi:type="dcterms:W3CDTF">2024-08-28T07:36:57Z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0D19CC1FE8314396A26B969BFD398AAA_12</vt:lpwstr>
  </property>
  <property fmtid="{D5CDD505-2E9C-101B-9397-08002B2CF9AE}" pid="3" name="KSOProductBuildVer">
    <vt:lpwstr>2052-12.1.0.17827</vt:lpwstr>
  </property>
</Properties>
</file>