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8" r:id="rId4"/>
    <p:sldId id="276" r:id="rId5"/>
    <p:sldId id="275" r:id="rId6"/>
    <p:sldId id="274" r:id="rId7"/>
    <p:sldId id="273" r:id="rId8"/>
    <p:sldId id="272" r:id="rId9"/>
    <p:sldId id="271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404" y="752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2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1173" y="1321874"/>
            <a:ext cx="218975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611" y="2759923"/>
            <a:ext cx="266578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4181" y="655686"/>
            <a:ext cx="228495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4181" y="2105505"/>
            <a:ext cx="228495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702" y="3555323"/>
            <a:ext cx="218975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4181" y="531387"/>
            <a:ext cx="228495" cy="21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1264543"/>
            <a:ext cx="257057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702" y="1988179"/>
            <a:ext cx="209454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702" y="2711814"/>
            <a:ext cx="218975" cy="21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4181" y="3435449"/>
            <a:ext cx="228495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02214" y="1324517"/>
            <a:ext cx="238016" cy="21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0" y="2673606"/>
            <a:ext cx="11520000" cy="382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29146" y="3531948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6121" y="5038817"/>
            <a:ext cx="1999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64330" y="417181"/>
            <a:ext cx="266578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73851" y="1922967"/>
            <a:ext cx="238016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1E4066B-221A-B66D-D4BA-2CC7722AC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7"/>
          <a:stretch/>
        </p:blipFill>
        <p:spPr>
          <a:xfrm>
            <a:off x="7907866" y="1516803"/>
            <a:ext cx="4359483" cy="382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4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18425"/>
            <a:ext cx="11520000" cy="361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6578" y="2956989"/>
            <a:ext cx="295140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7537" y="3710854"/>
            <a:ext cx="295140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578" y="4464719"/>
            <a:ext cx="295140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6578" y="5218583"/>
            <a:ext cx="295140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537" y="5972448"/>
            <a:ext cx="295140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0" y="2682240"/>
            <a:ext cx="5151120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81310" y="360045"/>
            <a:ext cx="1475740" cy="13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2000714"/>
            <a:ext cx="218975" cy="219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2754299"/>
            <a:ext cx="266578" cy="219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5" y="3186385"/>
            <a:ext cx="11520000" cy="2323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16776" y="3472038"/>
            <a:ext cx="228495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6297" y="4224258"/>
            <a:ext cx="218975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7735" y="4976477"/>
            <a:ext cx="257057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702413" y="3897706"/>
            <a:ext cx="228495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01685" y="3897706"/>
            <a:ext cx="199933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53355" y="3897706"/>
            <a:ext cx="266578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71669" y="3897706"/>
            <a:ext cx="209454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42380" y="3897706"/>
            <a:ext cx="238015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0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2611" y="1370066"/>
            <a:ext cx="257057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1173" y="2875637"/>
            <a:ext cx="218975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140" y="464939"/>
            <a:ext cx="257057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702" y="1953168"/>
            <a:ext cx="218975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702" y="3441396"/>
            <a:ext cx="218975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4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132" y="1274485"/>
            <a:ext cx="218975" cy="21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2132" y="2017505"/>
            <a:ext cx="218975" cy="21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132" y="2760524"/>
            <a:ext cx="218975" cy="21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3570" y="3513070"/>
            <a:ext cx="266578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2132" y="4256089"/>
            <a:ext cx="218975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597685" y="3927032"/>
            <a:ext cx="495074" cy="42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77917" y="3917495"/>
            <a:ext cx="495074" cy="4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58148" y="3927032"/>
            <a:ext cx="504595" cy="42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09818" y="3907957"/>
            <a:ext cx="552198" cy="64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99570" y="3927032"/>
            <a:ext cx="580760" cy="42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702413" y="4661422"/>
            <a:ext cx="218975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901685" y="4661422"/>
            <a:ext cx="190413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081917" y="4661422"/>
            <a:ext cx="199933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290710" y="4661422"/>
            <a:ext cx="142809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51900" y="4661422"/>
            <a:ext cx="209454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1652" y="1370275"/>
            <a:ext cx="228495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1173" y="2113685"/>
            <a:ext cx="218975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652" y="2857095"/>
            <a:ext cx="228495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2611" y="3600505"/>
            <a:ext cx="266578" cy="21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5" y="4043000"/>
            <a:ext cx="11520000" cy="746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37096" y="4282151"/>
            <a:ext cx="228495" cy="22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c5MWJmMGU4NzIyZjYzMGRkMzI1OTVkOTA4MmU5M2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2023-07-10T09:28:00Z</dcterms:created>
  <dcterms:modified xsi:type="dcterms:W3CDTF">2024-08-28T07:38:21Z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2052-12.1.0.17827</vt:lpwstr>
  </property>
</Properties>
</file>