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79" r:id="rId6"/>
    <p:sldId id="278" r:id="rId7"/>
    <p:sldId id="277" r:id="rId8"/>
    <p:sldId id="276" r:id="rId9"/>
    <p:sldId id="274" r:id="rId10"/>
    <p:sldId id="273" r:id="rId11"/>
    <p:sldId id="272" r:id="rId12"/>
    <p:sldId id="271" r:id="rId13"/>
    <p:sldId id="269" r:id="rId14"/>
    <p:sldId id="268" r:id="rId15"/>
    <p:sldId id="267" r:id="rId16"/>
    <p:sldId id="266" r:id="rId17"/>
    <p:sldId id="265" r:id="rId18"/>
    <p:sldId id="263" r:id="rId19"/>
    <p:sldId id="262" r:id="rId20"/>
    <p:sldId id="261" r:id="rId21"/>
    <p:sldId id="260" r:id="rId22"/>
    <p:sldId id="259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84"/>
      </p:cViewPr>
      <p:guideLst>
        <p:guide orient="horz" pos="2161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3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0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21652" y="1219300"/>
            <a:ext cx="228495" cy="21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31173" y="1801714"/>
            <a:ext cx="218975" cy="210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31173" y="2374581"/>
            <a:ext cx="218975" cy="21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2611" y="2947448"/>
            <a:ext cx="266578" cy="21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20" y="3146380"/>
            <a:ext cx="11520000" cy="687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126301" y="3490195"/>
            <a:ext cx="228495" cy="21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2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31173" y="1169534"/>
            <a:ext cx="218975" cy="20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1652" y="2340978"/>
            <a:ext cx="228495" cy="228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8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3702" y="579401"/>
            <a:ext cx="218975" cy="209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5140" y="1762261"/>
            <a:ext cx="257057" cy="209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4181" y="2935583"/>
            <a:ext cx="228495" cy="219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3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12132" y="1150617"/>
            <a:ext cx="257057" cy="219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40694" y="2331780"/>
            <a:ext cx="209454" cy="219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49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5140" y="560305"/>
            <a:ext cx="257057" cy="219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5140" y="1743063"/>
            <a:ext cx="257057" cy="219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3702" y="3517199"/>
            <a:ext cx="218975" cy="209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75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00" y="3312750"/>
            <a:ext cx="11520000" cy="2077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196964" y="3560527"/>
            <a:ext cx="228495" cy="228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81923" y="3560527"/>
            <a:ext cx="266578" cy="238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52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40694" y="522105"/>
            <a:ext cx="266578" cy="228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47504" y="522105"/>
            <a:ext cx="257057" cy="228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69256" y="2505509"/>
            <a:ext cx="238016" cy="228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4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4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4181" y="2998052"/>
            <a:ext cx="257057" cy="209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79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3702" y="474517"/>
            <a:ext cx="218975" cy="219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3702" y="1476543"/>
            <a:ext cx="218975" cy="219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5140" y="2469027"/>
            <a:ext cx="257057" cy="219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3702" y="3471053"/>
            <a:ext cx="218975" cy="20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3310" y="2686050"/>
            <a:ext cx="494538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6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436225" y="360045"/>
            <a:ext cx="1303655" cy="1345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2611" y="1627848"/>
            <a:ext cx="266578" cy="209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31173" y="2199809"/>
            <a:ext cx="218975" cy="219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1652" y="2771771"/>
            <a:ext cx="228495" cy="219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1652" y="3343733"/>
            <a:ext cx="228495" cy="219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31173" y="3915694"/>
            <a:ext cx="218975" cy="219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96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131173" y="1828712"/>
            <a:ext cx="218975" cy="219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96033" y="1828712"/>
            <a:ext cx="266578" cy="219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131173" y="3860114"/>
            <a:ext cx="218975" cy="219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624595" y="3860114"/>
            <a:ext cx="218975" cy="219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27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5140" y="1287803"/>
            <a:ext cx="257057" cy="21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9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02611" y="1133206"/>
            <a:ext cx="257057" cy="210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2611" y="1705951"/>
            <a:ext cx="257057" cy="21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2611" y="2278696"/>
            <a:ext cx="257057" cy="21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" y="2648540"/>
            <a:ext cx="11520000" cy="1187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136457" y="2849731"/>
            <a:ext cx="218975" cy="210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7895" y="3424566"/>
            <a:ext cx="257057" cy="210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6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83570" y="1094920"/>
            <a:ext cx="266578" cy="219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2132" y="1667585"/>
            <a:ext cx="218975" cy="219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3570" y="2249795"/>
            <a:ext cx="266578" cy="20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2132" y="2822460"/>
            <a:ext cx="218975" cy="20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83570" y="3395125"/>
            <a:ext cx="266578" cy="219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0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454214" y="2209217"/>
            <a:ext cx="504595" cy="438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85851" y="2218749"/>
            <a:ext cx="799735" cy="42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835702" y="3762941"/>
            <a:ext cx="504595" cy="438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634115" y="3762941"/>
            <a:ext cx="495074" cy="438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65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120991" y="1008027"/>
            <a:ext cx="476033" cy="638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66876" y="1008027"/>
            <a:ext cx="580760" cy="438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416793" y="2551858"/>
            <a:ext cx="504595" cy="447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196165" y="2551858"/>
            <a:ext cx="495074" cy="447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082909" y="3866974"/>
            <a:ext cx="533157" cy="638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426314" y="5410804"/>
            <a:ext cx="504595" cy="447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4" grpId="0" animBg="1"/>
      <p:bldP spid="1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GI2YTZkNGE2Njk2NzcyNTAzOGM5ZmQ1NzQ5MzlhNzIifQ=="/>
  <p:tag name="commondata" val="eyJoZGlkIjoiNzc5MWJmMGU4NzIyZjYzMGRkMzI1OTVkOTA4MmU5M2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</cp:lastModifiedBy>
  <cp:revision>5</cp:revision>
  <dcterms:created xsi:type="dcterms:W3CDTF">2023-07-10T09:28:00Z</dcterms:created>
  <dcterms:modified xsi:type="dcterms:W3CDTF">2024-08-22T11:30:05Z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2052-12.1.0.17827</vt:lpwstr>
  </property>
</Properties>
</file>