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7" r:id="rId4"/>
    <p:sldId id="276" r:id="rId5"/>
    <p:sldId id="275" r:id="rId6"/>
    <p:sldId id="274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1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92" y="752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6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31173" y="1266719"/>
            <a:ext cx="218975" cy="219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31173" y="2669749"/>
            <a:ext cx="218975" cy="20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7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4181" y="645831"/>
            <a:ext cx="228495" cy="219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3702" y="2046402"/>
            <a:ext cx="218975" cy="219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5140" y="3456502"/>
            <a:ext cx="257057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81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/>
        </p:nvSpPr>
        <p:spPr bwMode="white">
          <a:xfrm>
            <a:off x="1854743" y="4593587"/>
            <a:ext cx="228495" cy="219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015933" y="4593587"/>
            <a:ext cx="266578" cy="219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224727" y="4593587"/>
            <a:ext cx="238016" cy="219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433520" y="4593587"/>
            <a:ext cx="199933" cy="219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613752" y="4593587"/>
            <a:ext cx="209454" cy="219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25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12132" y="1313580"/>
            <a:ext cx="257057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31173" y="2715342"/>
            <a:ext cx="218975" cy="21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2611" y="4117105"/>
            <a:ext cx="266578" cy="21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6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3702" y="569934"/>
            <a:ext cx="218975" cy="219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5140" y="1963133"/>
            <a:ext cx="257057" cy="209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05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88033" y="1960310"/>
            <a:ext cx="238016" cy="209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78512" y="3341530"/>
            <a:ext cx="228495" cy="21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88033" y="4732275"/>
            <a:ext cx="218975" cy="209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9"/>
          <a:stretch>
            <a:fillRect/>
          </a:stretch>
        </p:blipFill>
        <p:spPr>
          <a:xfrm>
            <a:off x="6093729" y="1113578"/>
            <a:ext cx="5128895" cy="1870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02807" y="1161231"/>
            <a:ext cx="199933" cy="219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83766" y="2554018"/>
            <a:ext cx="266578" cy="209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5198"/>
            <a:ext cx="11520000" cy="3619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3" y="3577331"/>
            <a:ext cx="11520000" cy="3256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92794" y="3682079"/>
            <a:ext cx="238016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21356" y="4367707"/>
            <a:ext cx="199933" cy="219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92794" y="5062858"/>
            <a:ext cx="238016" cy="219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21356" y="5758009"/>
            <a:ext cx="199933" cy="219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92794" y="6453160"/>
            <a:ext cx="238016" cy="219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2705100"/>
            <a:ext cx="49149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8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1559603" y="3775228"/>
            <a:ext cx="199933" cy="209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796958" y="3775228"/>
            <a:ext cx="199933" cy="209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043834" y="3775228"/>
            <a:ext cx="142809" cy="209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252628" y="3775228"/>
            <a:ext cx="209454" cy="209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489983" y="3775228"/>
            <a:ext cx="218975" cy="209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10421620" y="218440"/>
            <a:ext cx="1630045" cy="1557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4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131173" y="1934784"/>
            <a:ext cx="218975" cy="20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96033" y="1934784"/>
            <a:ext cx="266578" cy="20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9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55140" y="1217643"/>
            <a:ext cx="257057" cy="21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77123" y="1217643"/>
            <a:ext cx="218975" cy="21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55140" y="3352223"/>
            <a:ext cx="257057" cy="21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81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02611" y="1210005"/>
            <a:ext cx="257057" cy="219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31173" y="1916751"/>
            <a:ext cx="218975" cy="21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0" y="2314530"/>
            <a:ext cx="11520000" cy="2332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088832" y="2629935"/>
            <a:ext cx="218975" cy="219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0270" y="3356324"/>
            <a:ext cx="257057" cy="219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60270" y="4092271"/>
            <a:ext cx="257057" cy="210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90" y="1068660"/>
            <a:ext cx="11520000" cy="4798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8629870" y="3011023"/>
            <a:ext cx="295140" cy="266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391192" y="3601349"/>
            <a:ext cx="295140" cy="266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868547" y="4182154"/>
            <a:ext cx="295140" cy="276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107225" y="4772480"/>
            <a:ext cx="295140" cy="266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3345903" y="5353285"/>
            <a:ext cx="295140" cy="276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722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01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16264" y="2238858"/>
            <a:ext cx="6683504" cy="839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02347" y="3898357"/>
            <a:ext cx="599801" cy="371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15933" y="3907895"/>
            <a:ext cx="266578" cy="362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96297" y="3898357"/>
            <a:ext cx="428429" cy="467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76595" y="3898357"/>
            <a:ext cx="580760" cy="371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71140" y="3898357"/>
            <a:ext cx="390347" cy="371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6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1652" y="1264522"/>
            <a:ext cx="228495" cy="22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31173" y="1997661"/>
            <a:ext cx="218975" cy="218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1652" y="2721278"/>
            <a:ext cx="228495" cy="22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2611" y="3454417"/>
            <a:ext cx="266578" cy="218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2611" y="4187557"/>
            <a:ext cx="266578" cy="209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c5MWJmMGU4NzIyZjYzMGRkMzI1OTVkOTA4MmU5M2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2023-07-10T09:28:00Z</dcterms:created>
  <dcterms:modified xsi:type="dcterms:W3CDTF">2024-08-28T07:38:57Z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2052-12.1.0.17827</vt:lpwstr>
  </property>
</Properties>
</file>