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6" r:id="rId11"/>
    <p:sldId id="263" r:id="rId12"/>
    <p:sldId id="262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28DFC5-619B-6FB3-EBF9-C63CB9FDC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B02750-9761-3B5C-5F65-B3E3E04A8941}"/>
              </a:ext>
            </a:extLst>
          </p:cNvPr>
          <p:cNvSpPr/>
          <p:nvPr/>
        </p:nvSpPr>
        <p:spPr bwMode="white">
          <a:xfrm>
            <a:off x="1102611" y="1056915"/>
            <a:ext cx="257057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E49831-C704-754F-52CE-29CEAE27ECE1}"/>
              </a:ext>
            </a:extLst>
          </p:cNvPr>
          <p:cNvSpPr/>
          <p:nvPr/>
        </p:nvSpPr>
        <p:spPr bwMode="white">
          <a:xfrm>
            <a:off x="1131173" y="2021142"/>
            <a:ext cx="209454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46CBCD-8071-B4A3-BC08-27FAC3466898}"/>
              </a:ext>
            </a:extLst>
          </p:cNvPr>
          <p:cNvSpPr/>
          <p:nvPr/>
        </p:nvSpPr>
        <p:spPr bwMode="white">
          <a:xfrm>
            <a:off x="1112132" y="2985368"/>
            <a:ext cx="247537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C65FF63-1625-F471-173A-632BBAD9A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6" y="3796845"/>
            <a:ext cx="11520000" cy="996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BF910F-EF4D-FC21-A410-D3FEDEFCB45F}"/>
              </a:ext>
            </a:extLst>
          </p:cNvPr>
          <p:cNvSpPr/>
          <p:nvPr/>
        </p:nvSpPr>
        <p:spPr bwMode="white">
          <a:xfrm>
            <a:off x="1110885" y="3950080"/>
            <a:ext cx="247537" cy="21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7E5AFC2-20EE-D5F3-9ACF-DA4E46E2A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8" y="4792873"/>
            <a:ext cx="11520000" cy="93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C8CB92-ADC5-3366-EFBA-527EBB4A9441}"/>
              </a:ext>
            </a:extLst>
          </p:cNvPr>
          <p:cNvSpPr/>
          <p:nvPr/>
        </p:nvSpPr>
        <p:spPr bwMode="white">
          <a:xfrm>
            <a:off x="1102093" y="4869603"/>
            <a:ext cx="247537" cy="201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4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5E6E5B-FD19-546F-11F5-24326258C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0F27FC-28B3-A54C-BB22-276BAD167229}"/>
              </a:ext>
            </a:extLst>
          </p:cNvPr>
          <p:cNvSpPr/>
          <p:nvPr/>
        </p:nvSpPr>
        <p:spPr bwMode="white">
          <a:xfrm>
            <a:off x="1131173" y="2477256"/>
            <a:ext cx="209454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F465B9-9A52-9496-61DE-C98707B4E309}"/>
              </a:ext>
            </a:extLst>
          </p:cNvPr>
          <p:cNvSpPr/>
          <p:nvPr/>
        </p:nvSpPr>
        <p:spPr bwMode="white">
          <a:xfrm>
            <a:off x="1102611" y="2954116"/>
            <a:ext cx="257057" cy="20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ADBB14-BFCA-227F-769C-CC1C2BF904C7}"/>
              </a:ext>
            </a:extLst>
          </p:cNvPr>
          <p:cNvSpPr/>
          <p:nvPr/>
        </p:nvSpPr>
        <p:spPr bwMode="white">
          <a:xfrm>
            <a:off x="1121652" y="3430975"/>
            <a:ext cx="218975" cy="20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7F6CA4-5962-D9F1-9B2B-C6A942F21D9D}"/>
              </a:ext>
            </a:extLst>
          </p:cNvPr>
          <p:cNvSpPr/>
          <p:nvPr/>
        </p:nvSpPr>
        <p:spPr bwMode="white">
          <a:xfrm>
            <a:off x="1140694" y="4394232"/>
            <a:ext cx="190413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6F2AF7-482E-B519-50AD-7D0D3359FD22}"/>
              </a:ext>
            </a:extLst>
          </p:cNvPr>
          <p:cNvSpPr/>
          <p:nvPr/>
        </p:nvSpPr>
        <p:spPr bwMode="white">
          <a:xfrm>
            <a:off x="1121652" y="4871091"/>
            <a:ext cx="228495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5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AEB635-2155-686C-E3C4-A56467607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1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6BD1F7-BB90-7BD0-8C7B-491D951496BE}"/>
              </a:ext>
            </a:extLst>
          </p:cNvPr>
          <p:cNvSpPr/>
          <p:nvPr/>
        </p:nvSpPr>
        <p:spPr bwMode="white">
          <a:xfrm>
            <a:off x="8652495" y="2592495"/>
            <a:ext cx="247537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58392A-846A-8CEF-1A05-EE3EFB27F775}"/>
              </a:ext>
            </a:extLst>
          </p:cNvPr>
          <p:cNvSpPr/>
          <p:nvPr/>
        </p:nvSpPr>
        <p:spPr bwMode="white">
          <a:xfrm>
            <a:off x="4625256" y="3517931"/>
            <a:ext cx="218975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12B3D2BB-52FC-58CE-1C03-948E81061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7"/>
          <a:stretch/>
        </p:blipFill>
        <p:spPr>
          <a:xfrm>
            <a:off x="2347062" y="4729126"/>
            <a:ext cx="8105785" cy="2128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58E909-7EFC-F3B2-5F80-FCE6DA6306CA}"/>
              </a:ext>
            </a:extLst>
          </p:cNvPr>
          <p:cNvSpPr/>
          <p:nvPr/>
        </p:nvSpPr>
        <p:spPr bwMode="white">
          <a:xfrm>
            <a:off x="2756450" y="4996428"/>
            <a:ext cx="218975" cy="21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2CF7F5-486A-EF7B-156D-CCC748874DA0}"/>
              </a:ext>
            </a:extLst>
          </p:cNvPr>
          <p:cNvSpPr/>
          <p:nvPr/>
        </p:nvSpPr>
        <p:spPr bwMode="white">
          <a:xfrm>
            <a:off x="7792880" y="4939149"/>
            <a:ext cx="199933" cy="20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643432-2AD3-5902-F709-742E4D781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FF62D2-08F2-AA57-484A-303ABE19C294}"/>
              </a:ext>
            </a:extLst>
          </p:cNvPr>
          <p:cNvSpPr/>
          <p:nvPr/>
        </p:nvSpPr>
        <p:spPr bwMode="white">
          <a:xfrm>
            <a:off x="2321256" y="1532396"/>
            <a:ext cx="22849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6AD746-B196-3E08-D433-973A4F1E1C21}"/>
              </a:ext>
            </a:extLst>
          </p:cNvPr>
          <p:cNvSpPr/>
          <p:nvPr/>
        </p:nvSpPr>
        <p:spPr bwMode="white">
          <a:xfrm>
            <a:off x="2340297" y="2495096"/>
            <a:ext cx="199933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0E11E3-0E0F-ABAA-3E7E-C9095D948086}"/>
              </a:ext>
            </a:extLst>
          </p:cNvPr>
          <p:cNvSpPr/>
          <p:nvPr/>
        </p:nvSpPr>
        <p:spPr bwMode="white">
          <a:xfrm>
            <a:off x="2664000" y="2971680"/>
            <a:ext cx="218975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31C937-CAB6-1528-CD2D-6EF4A8D5ED12}"/>
              </a:ext>
            </a:extLst>
          </p:cNvPr>
          <p:cNvSpPr/>
          <p:nvPr/>
        </p:nvSpPr>
        <p:spPr bwMode="white">
          <a:xfrm>
            <a:off x="2683041" y="4420495"/>
            <a:ext cx="190413" cy="200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889A81-116F-E825-E383-DD1DA9A35589}"/>
              </a:ext>
            </a:extLst>
          </p:cNvPr>
          <p:cNvSpPr/>
          <p:nvPr/>
        </p:nvSpPr>
        <p:spPr bwMode="white">
          <a:xfrm>
            <a:off x="2311735" y="4897080"/>
            <a:ext cx="247537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2836471"/>
            <a:ext cx="635317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446CA-1016-13E7-3880-9EC188AF2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F77F1E-550D-A323-7F8D-4E09B8E77EC4}"/>
              </a:ext>
            </a:extLst>
          </p:cNvPr>
          <p:cNvSpPr/>
          <p:nvPr/>
        </p:nvSpPr>
        <p:spPr bwMode="white">
          <a:xfrm>
            <a:off x="2102280" y="997945"/>
            <a:ext cx="476033" cy="418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2BF558-841B-71C9-1CE4-ED04A490F54D}"/>
              </a:ext>
            </a:extLst>
          </p:cNvPr>
          <p:cNvSpPr/>
          <p:nvPr/>
        </p:nvSpPr>
        <p:spPr bwMode="white">
          <a:xfrm>
            <a:off x="2445024" y="1607327"/>
            <a:ext cx="476033" cy="418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DA9D88-F339-4AA8-4CA9-0D20EDED1D05}"/>
              </a:ext>
            </a:extLst>
          </p:cNvPr>
          <p:cNvSpPr/>
          <p:nvPr/>
        </p:nvSpPr>
        <p:spPr bwMode="white">
          <a:xfrm>
            <a:off x="3606545" y="2216708"/>
            <a:ext cx="799735" cy="409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36E5C7-6493-F691-3CC2-E922A46976A3}"/>
              </a:ext>
            </a:extLst>
          </p:cNvPr>
          <p:cNvSpPr/>
          <p:nvPr/>
        </p:nvSpPr>
        <p:spPr bwMode="white">
          <a:xfrm>
            <a:off x="3682710" y="2816567"/>
            <a:ext cx="476033" cy="428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7D4FF7-0CFB-9300-CCAE-7FBD9EF6F2D8}"/>
              </a:ext>
            </a:extLst>
          </p:cNvPr>
          <p:cNvSpPr/>
          <p:nvPr/>
        </p:nvSpPr>
        <p:spPr bwMode="white">
          <a:xfrm>
            <a:off x="4672859" y="3435470"/>
            <a:ext cx="476033" cy="409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19F267-A386-BC41-0E29-1183AFB03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7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ADB4F6-3F5E-4119-4A9C-7BBEE62DBAB3}"/>
              </a:ext>
            </a:extLst>
          </p:cNvPr>
          <p:cNvSpPr/>
          <p:nvPr/>
        </p:nvSpPr>
        <p:spPr bwMode="white">
          <a:xfrm>
            <a:off x="1131173" y="1151887"/>
            <a:ext cx="209454" cy="200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79E0AF-D3D9-FC81-1B29-24288C46F670}"/>
              </a:ext>
            </a:extLst>
          </p:cNvPr>
          <p:cNvSpPr/>
          <p:nvPr/>
        </p:nvSpPr>
        <p:spPr bwMode="white">
          <a:xfrm>
            <a:off x="1121652" y="2602090"/>
            <a:ext cx="218975" cy="209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015E99-CA6B-D409-DD94-CB0022929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07A6CD-FE4B-18AF-DBC6-1976434A7AA4}"/>
              </a:ext>
            </a:extLst>
          </p:cNvPr>
          <p:cNvSpPr/>
          <p:nvPr/>
        </p:nvSpPr>
        <p:spPr bwMode="white">
          <a:xfrm>
            <a:off x="664661" y="483893"/>
            <a:ext cx="199933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CB8CB9-E8F1-D10C-2EA5-F49244FAC41F}"/>
              </a:ext>
            </a:extLst>
          </p:cNvPr>
          <p:cNvSpPr/>
          <p:nvPr/>
        </p:nvSpPr>
        <p:spPr bwMode="white">
          <a:xfrm>
            <a:off x="645619" y="1932491"/>
            <a:ext cx="228495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21D6C7-FCE1-8542-9C6A-9FB2E10D6A47}"/>
              </a:ext>
            </a:extLst>
          </p:cNvPr>
          <p:cNvSpPr/>
          <p:nvPr/>
        </p:nvSpPr>
        <p:spPr bwMode="white">
          <a:xfrm>
            <a:off x="645619" y="2914107"/>
            <a:ext cx="228495" cy="20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8ECE29-3FBD-2E56-9B7A-EDFCB3F62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59561B-108C-B4E1-77C5-6B59A4DBB910}"/>
              </a:ext>
            </a:extLst>
          </p:cNvPr>
          <p:cNvSpPr/>
          <p:nvPr/>
        </p:nvSpPr>
        <p:spPr bwMode="white">
          <a:xfrm>
            <a:off x="664661" y="483847"/>
            <a:ext cx="199933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789435-0155-52C2-719E-84ACE647A32A}"/>
              </a:ext>
            </a:extLst>
          </p:cNvPr>
          <p:cNvSpPr/>
          <p:nvPr/>
        </p:nvSpPr>
        <p:spPr bwMode="white">
          <a:xfrm>
            <a:off x="645619" y="1941439"/>
            <a:ext cx="218975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1D4ECD-26B6-195B-DD45-9C6148A190F1}"/>
              </a:ext>
            </a:extLst>
          </p:cNvPr>
          <p:cNvSpPr/>
          <p:nvPr/>
        </p:nvSpPr>
        <p:spPr bwMode="white">
          <a:xfrm>
            <a:off x="636099" y="3399031"/>
            <a:ext cx="247537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012595-FAD6-2A37-D175-B6461F3FC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8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C43098-538A-F392-C5B3-C63ADF5B41AD}"/>
              </a:ext>
            </a:extLst>
          </p:cNvPr>
          <p:cNvSpPr/>
          <p:nvPr/>
        </p:nvSpPr>
        <p:spPr bwMode="white">
          <a:xfrm>
            <a:off x="9804495" y="3401321"/>
            <a:ext cx="1104396" cy="25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101706-41B7-9B28-A49C-DEFFE6FC2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28BF4C-4FA7-8CEC-D431-3F31717FAA85}"/>
              </a:ext>
            </a:extLst>
          </p:cNvPr>
          <p:cNvSpPr/>
          <p:nvPr/>
        </p:nvSpPr>
        <p:spPr bwMode="white">
          <a:xfrm>
            <a:off x="1121652" y="1055318"/>
            <a:ext cx="218975" cy="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5AF241-7F6D-3B7F-80E8-581B4454F43C}"/>
              </a:ext>
            </a:extLst>
          </p:cNvPr>
          <p:cNvSpPr/>
          <p:nvPr/>
        </p:nvSpPr>
        <p:spPr bwMode="white">
          <a:xfrm>
            <a:off x="1121652" y="1541088"/>
            <a:ext cx="228495" cy="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427929-FC2F-4C49-2843-BA066FD30CC8}"/>
              </a:ext>
            </a:extLst>
          </p:cNvPr>
          <p:cNvSpPr/>
          <p:nvPr/>
        </p:nvSpPr>
        <p:spPr bwMode="white">
          <a:xfrm>
            <a:off x="1140694" y="2017334"/>
            <a:ext cx="190413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1E3AF5-6E59-288E-4E6A-8D0A7344F817}"/>
              </a:ext>
            </a:extLst>
          </p:cNvPr>
          <p:cNvSpPr/>
          <p:nvPr/>
        </p:nvSpPr>
        <p:spPr bwMode="white">
          <a:xfrm>
            <a:off x="1131173" y="2503104"/>
            <a:ext cx="209454" cy="20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B36FB5-A071-F0CF-F950-D8C48F9E8D1A}"/>
              </a:ext>
            </a:extLst>
          </p:cNvPr>
          <p:cNvSpPr/>
          <p:nvPr/>
        </p:nvSpPr>
        <p:spPr bwMode="white">
          <a:xfrm>
            <a:off x="1102611" y="2988875"/>
            <a:ext cx="257057" cy="200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4E558B-4A0D-BF01-1455-6F327E9B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AA22B4-977E-F990-DBDE-A312F3C5BCFF}"/>
              </a:ext>
            </a:extLst>
          </p:cNvPr>
          <p:cNvSpPr/>
          <p:nvPr/>
        </p:nvSpPr>
        <p:spPr bwMode="white">
          <a:xfrm>
            <a:off x="1340628" y="1523832"/>
            <a:ext cx="1694677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468451-3878-0609-A625-D70830DF005D}"/>
              </a:ext>
            </a:extLst>
          </p:cNvPr>
          <p:cNvSpPr/>
          <p:nvPr/>
        </p:nvSpPr>
        <p:spPr bwMode="white">
          <a:xfrm>
            <a:off x="1340628" y="2487333"/>
            <a:ext cx="1418578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80D8D9-D198-77C0-1584-83B200B516F8}"/>
              </a:ext>
            </a:extLst>
          </p:cNvPr>
          <p:cNvSpPr/>
          <p:nvPr/>
        </p:nvSpPr>
        <p:spPr bwMode="white">
          <a:xfrm>
            <a:off x="1340628" y="3450833"/>
            <a:ext cx="1970776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6C93F07-A6BE-C3B9-25B1-3BCA0F0F0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2" y="3927063"/>
            <a:ext cx="11520000" cy="195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E880E9-9401-2C9C-A3FD-17C8C1A91423}"/>
              </a:ext>
            </a:extLst>
          </p:cNvPr>
          <p:cNvSpPr/>
          <p:nvPr/>
        </p:nvSpPr>
        <p:spPr bwMode="white">
          <a:xfrm>
            <a:off x="1340628" y="4520017"/>
            <a:ext cx="1418578" cy="26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08A174-2378-7B1B-D429-0CBD4CCAD7B7}"/>
              </a:ext>
            </a:extLst>
          </p:cNvPr>
          <p:cNvSpPr/>
          <p:nvPr/>
        </p:nvSpPr>
        <p:spPr bwMode="white">
          <a:xfrm>
            <a:off x="1340628" y="5476395"/>
            <a:ext cx="1694677" cy="26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0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2023-07-10T09:28:00Z</dcterms:created>
  <dcterms:modified xsi:type="dcterms:W3CDTF">2024-08-28T07:39:57Z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