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0" r:id="rId4"/>
    <p:sldId id="269" r:id="rId5"/>
    <p:sldId id="268" r:id="rId6"/>
    <p:sldId id="267" r:id="rId7"/>
    <p:sldId id="266" r:id="rId8"/>
    <p:sldId id="264" r:id="rId9"/>
    <p:sldId id="263" r:id="rId10"/>
    <p:sldId id="262" r:id="rId11"/>
    <p:sldId id="261" r:id="rId12"/>
    <p:sldId id="260" r:id="rId13"/>
    <p:sldId id="25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757CBA-0E78-0595-9A7C-18BCC3051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5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FA7394-173C-E3A4-498D-A5657C9D8AB9}"/>
              </a:ext>
            </a:extLst>
          </p:cNvPr>
          <p:cNvSpPr/>
          <p:nvPr/>
        </p:nvSpPr>
        <p:spPr bwMode="white">
          <a:xfrm>
            <a:off x="3501818" y="1255080"/>
            <a:ext cx="923504" cy="51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7C6911-B79C-5556-1F74-FD42CF6155D3}"/>
              </a:ext>
            </a:extLst>
          </p:cNvPr>
          <p:cNvSpPr/>
          <p:nvPr/>
        </p:nvSpPr>
        <p:spPr bwMode="white">
          <a:xfrm>
            <a:off x="2692561" y="2588178"/>
            <a:ext cx="1028231" cy="323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23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E0ACFC-B4D6-55D2-30EE-775C45898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4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4FB840-402D-5FD0-28E0-33DFC001A828}"/>
              </a:ext>
            </a:extLst>
          </p:cNvPr>
          <p:cNvSpPr/>
          <p:nvPr/>
        </p:nvSpPr>
        <p:spPr bwMode="white">
          <a:xfrm>
            <a:off x="2902016" y="760308"/>
            <a:ext cx="818776" cy="590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15823C-3895-2A58-44AD-0A31BF13C9E6}"/>
              </a:ext>
            </a:extLst>
          </p:cNvPr>
          <p:cNvSpPr/>
          <p:nvPr/>
        </p:nvSpPr>
        <p:spPr bwMode="white">
          <a:xfrm>
            <a:off x="2207008" y="2161387"/>
            <a:ext cx="894942" cy="324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CD9CAA-50BE-1203-E43B-99E576912808}"/>
              </a:ext>
            </a:extLst>
          </p:cNvPr>
          <p:cNvSpPr/>
          <p:nvPr/>
        </p:nvSpPr>
        <p:spPr bwMode="white">
          <a:xfrm>
            <a:off x="3758876" y="3571998"/>
            <a:ext cx="1037752" cy="428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4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DAEDAF-4993-3CB9-ABE6-E9D36A234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9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7EF28D-5536-6DBD-B8A7-800B9CDC5159}"/>
              </a:ext>
            </a:extLst>
          </p:cNvPr>
          <p:cNvSpPr/>
          <p:nvPr/>
        </p:nvSpPr>
        <p:spPr bwMode="white">
          <a:xfrm>
            <a:off x="9671206" y="1763302"/>
            <a:ext cx="1094876" cy="410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DA526E-FFDA-14F2-2E07-CA624A6E5084}"/>
              </a:ext>
            </a:extLst>
          </p:cNvPr>
          <p:cNvSpPr/>
          <p:nvPr/>
        </p:nvSpPr>
        <p:spPr bwMode="white">
          <a:xfrm>
            <a:off x="6843570" y="1925589"/>
            <a:ext cx="704528" cy="429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E29A2C-8DA4-CD0A-3B4F-C020496656C7}"/>
              </a:ext>
            </a:extLst>
          </p:cNvPr>
          <p:cNvSpPr/>
          <p:nvPr/>
        </p:nvSpPr>
        <p:spPr bwMode="white">
          <a:xfrm>
            <a:off x="7738512" y="2441088"/>
            <a:ext cx="828297" cy="410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4F9EB8-1F2F-AFE7-A0D6-D89371621832}"/>
              </a:ext>
            </a:extLst>
          </p:cNvPr>
          <p:cNvSpPr/>
          <p:nvPr/>
        </p:nvSpPr>
        <p:spPr bwMode="white">
          <a:xfrm>
            <a:off x="2235570" y="3118874"/>
            <a:ext cx="1142479" cy="591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18AF9AE-B8DE-66E8-2449-C6E8DBA00175}"/>
              </a:ext>
            </a:extLst>
          </p:cNvPr>
          <p:cNvSpPr/>
          <p:nvPr/>
        </p:nvSpPr>
        <p:spPr bwMode="white">
          <a:xfrm>
            <a:off x="5967669" y="3118874"/>
            <a:ext cx="971107" cy="400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13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62" y="2833688"/>
            <a:ext cx="4181475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1C6737-10C5-1056-C6B5-177B5DDA8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8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8F1E5C9-4967-22A0-FFB6-05F8C4B87CBA}"/>
              </a:ext>
            </a:extLst>
          </p:cNvPr>
          <p:cNvSpPr/>
          <p:nvPr/>
        </p:nvSpPr>
        <p:spPr bwMode="white">
          <a:xfrm>
            <a:off x="1131173" y="1494820"/>
            <a:ext cx="209454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E43DC6-3301-C5C7-40F5-715EAF494AF8}"/>
              </a:ext>
            </a:extLst>
          </p:cNvPr>
          <p:cNvSpPr/>
          <p:nvPr/>
        </p:nvSpPr>
        <p:spPr bwMode="white">
          <a:xfrm>
            <a:off x="5615404" y="1494820"/>
            <a:ext cx="247537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DC4741-0656-BD9B-C796-354854F6DB83}"/>
              </a:ext>
            </a:extLst>
          </p:cNvPr>
          <p:cNvSpPr/>
          <p:nvPr/>
        </p:nvSpPr>
        <p:spPr bwMode="white">
          <a:xfrm>
            <a:off x="1131173" y="2763149"/>
            <a:ext cx="209454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675AD1-71C6-1473-40DA-A584E2C51DE6}"/>
              </a:ext>
            </a:extLst>
          </p:cNvPr>
          <p:cNvSpPr/>
          <p:nvPr/>
        </p:nvSpPr>
        <p:spPr bwMode="white">
          <a:xfrm>
            <a:off x="5643966" y="2763149"/>
            <a:ext cx="209454" cy="200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6D39EB7-0E8C-7B96-6F59-DBB306C27A9D}"/>
              </a:ext>
            </a:extLst>
          </p:cNvPr>
          <p:cNvSpPr/>
          <p:nvPr/>
        </p:nvSpPr>
        <p:spPr bwMode="white">
          <a:xfrm>
            <a:off x="1102611" y="3897970"/>
            <a:ext cx="257057" cy="209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E4E8B08-DC83-84C9-5C7B-B4F6503E348B}"/>
              </a:ext>
            </a:extLst>
          </p:cNvPr>
          <p:cNvSpPr/>
          <p:nvPr/>
        </p:nvSpPr>
        <p:spPr bwMode="white">
          <a:xfrm>
            <a:off x="5615404" y="3897970"/>
            <a:ext cx="257057" cy="209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9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5A77F8-CD1C-C45D-1622-27BC1FD76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5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3AA318D-1DA4-2E4B-B9AF-3214B0974014}"/>
              </a:ext>
            </a:extLst>
          </p:cNvPr>
          <p:cNvSpPr/>
          <p:nvPr/>
        </p:nvSpPr>
        <p:spPr bwMode="white">
          <a:xfrm>
            <a:off x="1607206" y="3628534"/>
            <a:ext cx="218975" cy="209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02A8239-8041-35A6-E7F4-C30E24F48185}"/>
              </a:ext>
            </a:extLst>
          </p:cNvPr>
          <p:cNvSpPr/>
          <p:nvPr/>
        </p:nvSpPr>
        <p:spPr bwMode="white">
          <a:xfrm>
            <a:off x="3692231" y="3628534"/>
            <a:ext cx="209454" cy="209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D6E1F2F-B6BC-B93B-DC4D-01A30FFB2950}"/>
              </a:ext>
            </a:extLst>
          </p:cNvPr>
          <p:cNvSpPr/>
          <p:nvPr/>
        </p:nvSpPr>
        <p:spPr bwMode="white">
          <a:xfrm>
            <a:off x="5729652" y="3628534"/>
            <a:ext cx="257057" cy="209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B7D1603-8705-812D-438B-F3506A3D0A3D}"/>
              </a:ext>
            </a:extLst>
          </p:cNvPr>
          <p:cNvSpPr/>
          <p:nvPr/>
        </p:nvSpPr>
        <p:spPr bwMode="white">
          <a:xfrm>
            <a:off x="7814677" y="3628534"/>
            <a:ext cx="218975" cy="209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0C38670-234A-82A0-95D5-497C9517CCEC}"/>
              </a:ext>
            </a:extLst>
          </p:cNvPr>
          <p:cNvSpPr/>
          <p:nvPr/>
        </p:nvSpPr>
        <p:spPr bwMode="white">
          <a:xfrm>
            <a:off x="10032991" y="3628534"/>
            <a:ext cx="104727" cy="209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1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5510A4-499C-E356-54D3-47F6497C3A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1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880A11-7ECD-8172-1B71-2CABF5CA609C}"/>
              </a:ext>
            </a:extLst>
          </p:cNvPr>
          <p:cNvSpPr/>
          <p:nvPr/>
        </p:nvSpPr>
        <p:spPr bwMode="white">
          <a:xfrm>
            <a:off x="1169256" y="1914744"/>
            <a:ext cx="190413" cy="209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F3364BE-F3AF-DE02-93F2-DB3BDD84A653}"/>
              </a:ext>
            </a:extLst>
          </p:cNvPr>
          <p:cNvSpPr/>
          <p:nvPr/>
        </p:nvSpPr>
        <p:spPr bwMode="white">
          <a:xfrm>
            <a:off x="3225719" y="1914744"/>
            <a:ext cx="209454" cy="209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456349A-3097-FD1F-861E-9ADD73319869}"/>
              </a:ext>
            </a:extLst>
          </p:cNvPr>
          <p:cNvSpPr/>
          <p:nvPr/>
        </p:nvSpPr>
        <p:spPr bwMode="white">
          <a:xfrm>
            <a:off x="5282181" y="1914744"/>
            <a:ext cx="228495" cy="209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792BF51-CA35-280C-05E3-9F31765101A0}"/>
              </a:ext>
            </a:extLst>
          </p:cNvPr>
          <p:cNvSpPr/>
          <p:nvPr/>
        </p:nvSpPr>
        <p:spPr bwMode="white">
          <a:xfrm>
            <a:off x="7367206" y="1914744"/>
            <a:ext cx="199933" cy="209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3CF0271-745A-ECDD-5929-0243C9938CD4}"/>
              </a:ext>
            </a:extLst>
          </p:cNvPr>
          <p:cNvSpPr/>
          <p:nvPr/>
        </p:nvSpPr>
        <p:spPr bwMode="white">
          <a:xfrm>
            <a:off x="9547438" y="1914744"/>
            <a:ext cx="238016" cy="209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6010C79-E68D-4706-C5B7-0E4581085241}"/>
              </a:ext>
            </a:extLst>
          </p:cNvPr>
          <p:cNvSpPr/>
          <p:nvPr/>
        </p:nvSpPr>
        <p:spPr bwMode="white">
          <a:xfrm>
            <a:off x="1293024" y="3736561"/>
            <a:ext cx="180892" cy="209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6042C9E-6AF7-A295-F17B-546E31112382}"/>
              </a:ext>
            </a:extLst>
          </p:cNvPr>
          <p:cNvSpPr/>
          <p:nvPr/>
        </p:nvSpPr>
        <p:spPr bwMode="white">
          <a:xfrm>
            <a:off x="3330446" y="3736561"/>
            <a:ext cx="190413" cy="209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8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AFDC19-7043-C9DC-4EDF-574A14A51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9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494F52-9086-1B2F-635A-E03CCAAE4881}"/>
              </a:ext>
            </a:extLst>
          </p:cNvPr>
          <p:cNvSpPr/>
          <p:nvPr/>
        </p:nvSpPr>
        <p:spPr bwMode="white">
          <a:xfrm>
            <a:off x="1121652" y="921851"/>
            <a:ext cx="218975" cy="19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9DFE1D-B9E7-79BB-9DA9-C85A0DB1E555}"/>
              </a:ext>
            </a:extLst>
          </p:cNvPr>
          <p:cNvSpPr/>
          <p:nvPr/>
        </p:nvSpPr>
        <p:spPr bwMode="white">
          <a:xfrm>
            <a:off x="1131173" y="1312290"/>
            <a:ext cx="209454" cy="19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7361867-EADA-BF86-3B79-F55844605693}"/>
              </a:ext>
            </a:extLst>
          </p:cNvPr>
          <p:cNvSpPr/>
          <p:nvPr/>
        </p:nvSpPr>
        <p:spPr bwMode="white">
          <a:xfrm>
            <a:off x="1102611" y="1702729"/>
            <a:ext cx="257057" cy="19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AE0C8E-0294-9E69-D39A-4BAC2816D402}"/>
              </a:ext>
            </a:extLst>
          </p:cNvPr>
          <p:cNvSpPr/>
          <p:nvPr/>
        </p:nvSpPr>
        <p:spPr bwMode="white">
          <a:xfrm>
            <a:off x="1102611" y="2083645"/>
            <a:ext cx="257057" cy="20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1DEB07-0C44-2E92-A1C8-F732356951DE}"/>
              </a:ext>
            </a:extLst>
          </p:cNvPr>
          <p:cNvSpPr/>
          <p:nvPr/>
        </p:nvSpPr>
        <p:spPr bwMode="white">
          <a:xfrm>
            <a:off x="1121652" y="2474084"/>
            <a:ext cx="218975" cy="20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4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4AAB9C-7BBE-0696-8D25-10848E04E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22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F173AE-2B81-BAE6-0444-51781131DDD5}"/>
              </a:ext>
            </a:extLst>
          </p:cNvPr>
          <p:cNvSpPr/>
          <p:nvPr/>
        </p:nvSpPr>
        <p:spPr bwMode="white">
          <a:xfrm>
            <a:off x="1131173" y="951790"/>
            <a:ext cx="209454" cy="200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8A6F02-B987-990B-225F-CEA2EC1DE497}"/>
              </a:ext>
            </a:extLst>
          </p:cNvPr>
          <p:cNvSpPr/>
          <p:nvPr/>
        </p:nvSpPr>
        <p:spPr bwMode="white">
          <a:xfrm>
            <a:off x="1102611" y="1343135"/>
            <a:ext cx="257057" cy="200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E497E5-B4C3-0CD4-E3D5-56DF45DE8739}"/>
              </a:ext>
            </a:extLst>
          </p:cNvPr>
          <p:cNvSpPr/>
          <p:nvPr/>
        </p:nvSpPr>
        <p:spPr bwMode="white">
          <a:xfrm>
            <a:off x="1131173" y="1724935"/>
            <a:ext cx="209454" cy="209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B0BE238B-5699-55BC-A11E-A39F2C6C0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6" y="1977786"/>
            <a:ext cx="11520000" cy="752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6FCF6B5-C62F-B78B-2B1B-58E0AE4163D1}"/>
              </a:ext>
            </a:extLst>
          </p:cNvPr>
          <p:cNvSpPr/>
          <p:nvPr/>
        </p:nvSpPr>
        <p:spPr bwMode="white">
          <a:xfrm>
            <a:off x="1120405" y="2044462"/>
            <a:ext cx="228495" cy="2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2CB7ADB-8094-FFC8-92BC-10BCB1EE45AA}"/>
              </a:ext>
            </a:extLst>
          </p:cNvPr>
          <p:cNvSpPr/>
          <p:nvPr/>
        </p:nvSpPr>
        <p:spPr bwMode="white">
          <a:xfrm>
            <a:off x="1139447" y="2434997"/>
            <a:ext cx="199933" cy="20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36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D65B02-A850-0AB0-3A54-1FF603DDD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9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3029EB-D7F3-9B3E-EA63-02A25A2E2D1F}"/>
              </a:ext>
            </a:extLst>
          </p:cNvPr>
          <p:cNvSpPr/>
          <p:nvPr/>
        </p:nvSpPr>
        <p:spPr bwMode="white">
          <a:xfrm>
            <a:off x="1112132" y="921851"/>
            <a:ext cx="247537" cy="20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67C965-E133-3B65-F9CA-175F13F40654}"/>
              </a:ext>
            </a:extLst>
          </p:cNvPr>
          <p:cNvSpPr/>
          <p:nvPr/>
        </p:nvSpPr>
        <p:spPr bwMode="white">
          <a:xfrm>
            <a:off x="1121652" y="1302767"/>
            <a:ext cx="218975" cy="20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3C5C5E-6A46-A9B0-A96B-481F118E6E0D}"/>
              </a:ext>
            </a:extLst>
          </p:cNvPr>
          <p:cNvSpPr/>
          <p:nvPr/>
        </p:nvSpPr>
        <p:spPr bwMode="white">
          <a:xfrm>
            <a:off x="1131173" y="1693206"/>
            <a:ext cx="209454" cy="20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D50EBD-37D9-DB30-DD9E-41409B7DDCA1}"/>
              </a:ext>
            </a:extLst>
          </p:cNvPr>
          <p:cNvSpPr/>
          <p:nvPr/>
        </p:nvSpPr>
        <p:spPr bwMode="white">
          <a:xfrm>
            <a:off x="1121652" y="2074122"/>
            <a:ext cx="218975" cy="20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2E8EB43-0A52-6CC5-256F-6A810B7203FC}"/>
              </a:ext>
            </a:extLst>
          </p:cNvPr>
          <p:cNvSpPr/>
          <p:nvPr/>
        </p:nvSpPr>
        <p:spPr bwMode="white">
          <a:xfrm>
            <a:off x="1131173" y="2464561"/>
            <a:ext cx="209454" cy="19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1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B8E474-A0AB-3B06-D5CC-FED284780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6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79340E-A7A8-5302-C819-43B7BCAB902C}"/>
              </a:ext>
            </a:extLst>
          </p:cNvPr>
          <p:cNvSpPr/>
          <p:nvPr/>
        </p:nvSpPr>
        <p:spPr bwMode="white">
          <a:xfrm>
            <a:off x="1197818" y="2876229"/>
            <a:ext cx="875900" cy="26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EF390B-6F5F-FEC7-FDBC-61E81F0193E8}"/>
              </a:ext>
            </a:extLst>
          </p:cNvPr>
          <p:cNvSpPr/>
          <p:nvPr/>
        </p:nvSpPr>
        <p:spPr bwMode="white">
          <a:xfrm>
            <a:off x="3120991" y="2876229"/>
            <a:ext cx="875900" cy="26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6B0E21-81E9-183D-74B6-F66AFA4D9136}"/>
              </a:ext>
            </a:extLst>
          </p:cNvPr>
          <p:cNvSpPr/>
          <p:nvPr/>
        </p:nvSpPr>
        <p:spPr bwMode="white">
          <a:xfrm>
            <a:off x="5044165" y="2876229"/>
            <a:ext cx="866380" cy="26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7EA24A-14CC-44D8-46FE-A7BECD7DE27D}"/>
              </a:ext>
            </a:extLst>
          </p:cNvPr>
          <p:cNvSpPr/>
          <p:nvPr/>
        </p:nvSpPr>
        <p:spPr bwMode="white">
          <a:xfrm>
            <a:off x="6967338" y="2876229"/>
            <a:ext cx="866380" cy="26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069FF82-2090-FA94-4A9B-0B834DF69F45}"/>
              </a:ext>
            </a:extLst>
          </p:cNvPr>
          <p:cNvSpPr/>
          <p:nvPr/>
        </p:nvSpPr>
        <p:spPr bwMode="white">
          <a:xfrm>
            <a:off x="8880991" y="2876229"/>
            <a:ext cx="875900" cy="26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5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2023-07-10T09:28:00Z</dcterms:created>
  <dcterms:modified xsi:type="dcterms:W3CDTF">2024-08-28T07:40:33Z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