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033D72-33A8-3FA0-488D-00AA1066A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6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439F38-3DCC-939B-3F02-C963A5483E93}"/>
              </a:ext>
            </a:extLst>
          </p:cNvPr>
          <p:cNvSpPr/>
          <p:nvPr/>
        </p:nvSpPr>
        <p:spPr bwMode="white">
          <a:xfrm>
            <a:off x="1121652" y="1084203"/>
            <a:ext cx="218975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1E8EA1-6FBC-CCF8-7914-9EFA6DADA5BE}"/>
              </a:ext>
            </a:extLst>
          </p:cNvPr>
          <p:cNvSpPr/>
          <p:nvPr/>
        </p:nvSpPr>
        <p:spPr bwMode="white">
          <a:xfrm>
            <a:off x="1131173" y="2084748"/>
            <a:ext cx="209454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C211FC-9C22-EF2D-29EA-F80851E48331}"/>
              </a:ext>
            </a:extLst>
          </p:cNvPr>
          <p:cNvSpPr/>
          <p:nvPr/>
        </p:nvSpPr>
        <p:spPr bwMode="white">
          <a:xfrm>
            <a:off x="1102611" y="3085292"/>
            <a:ext cx="257057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4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2954049"/>
            <a:ext cx="3067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101CB8-E656-B6F5-34A7-AF85F1E81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1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798503-2541-2FA0-E7CB-6DD2EE84105B}"/>
              </a:ext>
            </a:extLst>
          </p:cNvPr>
          <p:cNvSpPr/>
          <p:nvPr/>
        </p:nvSpPr>
        <p:spPr bwMode="white">
          <a:xfrm>
            <a:off x="5720132" y="1733843"/>
            <a:ext cx="304661" cy="41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778A5A-A8ED-A68C-1519-52A894C8D667}"/>
              </a:ext>
            </a:extLst>
          </p:cNvPr>
          <p:cNvSpPr/>
          <p:nvPr/>
        </p:nvSpPr>
        <p:spPr bwMode="white">
          <a:xfrm>
            <a:off x="7376727" y="1743384"/>
            <a:ext cx="323702" cy="400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074BC1-2974-00C1-5D47-53BF12B6EF46}"/>
              </a:ext>
            </a:extLst>
          </p:cNvPr>
          <p:cNvSpPr/>
          <p:nvPr/>
        </p:nvSpPr>
        <p:spPr bwMode="white">
          <a:xfrm>
            <a:off x="1378710" y="2621117"/>
            <a:ext cx="371305" cy="41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FEC348-F2E9-4E76-9F2F-C7658AE74228}"/>
              </a:ext>
            </a:extLst>
          </p:cNvPr>
          <p:cNvSpPr/>
          <p:nvPr/>
        </p:nvSpPr>
        <p:spPr bwMode="white">
          <a:xfrm>
            <a:off x="3035305" y="2621117"/>
            <a:ext cx="361785" cy="400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70ABDD-13F4-680B-9FC8-FAC220CA42AA}"/>
              </a:ext>
            </a:extLst>
          </p:cNvPr>
          <p:cNvSpPr/>
          <p:nvPr/>
        </p:nvSpPr>
        <p:spPr bwMode="white">
          <a:xfrm>
            <a:off x="5682049" y="2773766"/>
            <a:ext cx="304661" cy="448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BFBEF7-D4DF-C86D-456F-1A05CD38C60C}"/>
              </a:ext>
            </a:extLst>
          </p:cNvPr>
          <p:cNvSpPr/>
          <p:nvPr/>
        </p:nvSpPr>
        <p:spPr bwMode="white">
          <a:xfrm>
            <a:off x="7338644" y="2792847"/>
            <a:ext cx="257057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62C2DE-5331-1B3B-4753-BEE7A09884FB}"/>
              </a:ext>
            </a:extLst>
          </p:cNvPr>
          <p:cNvSpPr/>
          <p:nvPr/>
        </p:nvSpPr>
        <p:spPr bwMode="white">
          <a:xfrm>
            <a:off x="1378710" y="3670581"/>
            <a:ext cx="342743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2B5FD10-A3FE-0CA5-3B0C-5FC902E3C8A9}"/>
              </a:ext>
            </a:extLst>
          </p:cNvPr>
          <p:cNvSpPr/>
          <p:nvPr/>
        </p:nvSpPr>
        <p:spPr bwMode="white">
          <a:xfrm>
            <a:off x="3063867" y="3670581"/>
            <a:ext cx="209454" cy="238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62B8C9E-0FA6-7714-B840-C21354663DD5}"/>
              </a:ext>
            </a:extLst>
          </p:cNvPr>
          <p:cNvSpPr/>
          <p:nvPr/>
        </p:nvSpPr>
        <p:spPr bwMode="white">
          <a:xfrm>
            <a:off x="5767735" y="3680121"/>
            <a:ext cx="209454" cy="228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30B81DA-5ED7-D0BA-8810-2F1319D71DFE}"/>
              </a:ext>
            </a:extLst>
          </p:cNvPr>
          <p:cNvSpPr/>
          <p:nvPr/>
        </p:nvSpPr>
        <p:spPr bwMode="white">
          <a:xfrm>
            <a:off x="7300561" y="3680121"/>
            <a:ext cx="266579" cy="219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8F013B-913E-F932-FA94-689DAAF03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40E732-2B9C-3A01-2EC0-E8BE2B62ACDC}"/>
              </a:ext>
            </a:extLst>
          </p:cNvPr>
          <p:cNvSpPr/>
          <p:nvPr/>
        </p:nvSpPr>
        <p:spPr bwMode="white">
          <a:xfrm>
            <a:off x="2330776" y="1779416"/>
            <a:ext cx="190413" cy="161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F761EF-3BD0-A451-A89D-F5EB09314548}"/>
              </a:ext>
            </a:extLst>
          </p:cNvPr>
          <p:cNvSpPr/>
          <p:nvPr/>
        </p:nvSpPr>
        <p:spPr bwMode="white">
          <a:xfrm>
            <a:off x="2102280" y="2360520"/>
            <a:ext cx="314181" cy="1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AA388C-A14D-430A-6CE8-E3193CAB816B}"/>
              </a:ext>
            </a:extLst>
          </p:cNvPr>
          <p:cNvSpPr/>
          <p:nvPr/>
        </p:nvSpPr>
        <p:spPr bwMode="white">
          <a:xfrm>
            <a:off x="2616396" y="2932097"/>
            <a:ext cx="314181" cy="1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76FCF5-5ECB-3290-8B06-A920E5045F6B}"/>
              </a:ext>
            </a:extLst>
          </p:cNvPr>
          <p:cNvSpPr/>
          <p:nvPr/>
        </p:nvSpPr>
        <p:spPr bwMode="white">
          <a:xfrm>
            <a:off x="1940429" y="3503675"/>
            <a:ext cx="323702" cy="1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7B83F1-5FF7-80D0-0E4B-0721C6BD9FF6}"/>
              </a:ext>
            </a:extLst>
          </p:cNvPr>
          <p:cNvSpPr/>
          <p:nvPr/>
        </p:nvSpPr>
        <p:spPr bwMode="white">
          <a:xfrm>
            <a:off x="3225719" y="4075252"/>
            <a:ext cx="323702" cy="1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337FFEC-DD8A-D77F-86FC-0DE7AD73F7E4}"/>
              </a:ext>
            </a:extLst>
          </p:cNvPr>
          <p:cNvSpPr/>
          <p:nvPr/>
        </p:nvSpPr>
        <p:spPr bwMode="white">
          <a:xfrm>
            <a:off x="6424661" y="4075252"/>
            <a:ext cx="190413" cy="1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146AAB-EAA7-0974-4FD5-04CBD254D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DDF373-3A74-DC53-6BB2-2738D81E37FE}"/>
              </a:ext>
            </a:extLst>
          </p:cNvPr>
          <p:cNvSpPr/>
          <p:nvPr/>
        </p:nvSpPr>
        <p:spPr bwMode="white">
          <a:xfrm>
            <a:off x="1102611" y="1733946"/>
            <a:ext cx="257057" cy="209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B8EBB3-DBCE-6366-20F7-75483BE70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5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0247FA-0572-9A5C-53BF-BA70F7378729}"/>
              </a:ext>
            </a:extLst>
          </p:cNvPr>
          <p:cNvSpPr/>
          <p:nvPr/>
        </p:nvSpPr>
        <p:spPr bwMode="white">
          <a:xfrm>
            <a:off x="645619" y="560274"/>
            <a:ext cx="218975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94DA83-5981-3BE1-0114-3F1021F7CA36}"/>
              </a:ext>
            </a:extLst>
          </p:cNvPr>
          <p:cNvSpPr/>
          <p:nvPr/>
        </p:nvSpPr>
        <p:spPr bwMode="white">
          <a:xfrm>
            <a:off x="664661" y="2658384"/>
            <a:ext cx="199933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1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9E0350-EE36-3462-CD58-DA38D89CD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6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2BC7D5-EF1F-023F-B39C-80AE587A075F}"/>
              </a:ext>
            </a:extLst>
          </p:cNvPr>
          <p:cNvSpPr/>
          <p:nvPr/>
        </p:nvSpPr>
        <p:spPr bwMode="white">
          <a:xfrm>
            <a:off x="1788099" y="2247079"/>
            <a:ext cx="257057" cy="2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DBCE84-C7B0-97E0-48D5-8A34B0F3187C}"/>
              </a:ext>
            </a:extLst>
          </p:cNvPr>
          <p:cNvSpPr/>
          <p:nvPr/>
        </p:nvSpPr>
        <p:spPr bwMode="white">
          <a:xfrm>
            <a:off x="2692561" y="3209681"/>
            <a:ext cx="247537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D098E3-EE3D-60E3-BDEA-B220B9D2B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8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B33DB2-7653-5C0A-406B-999225007C06}"/>
              </a:ext>
            </a:extLst>
          </p:cNvPr>
          <p:cNvSpPr/>
          <p:nvPr/>
        </p:nvSpPr>
        <p:spPr bwMode="white">
          <a:xfrm>
            <a:off x="2283173" y="731865"/>
            <a:ext cx="209454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9E93EC-B278-288C-0DD5-BAAA361FF6DE}"/>
              </a:ext>
            </a:extLst>
          </p:cNvPr>
          <p:cNvSpPr/>
          <p:nvPr/>
        </p:nvSpPr>
        <p:spPr bwMode="white">
          <a:xfrm>
            <a:off x="2007074" y="2686541"/>
            <a:ext cx="257057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C89D96C-89EA-E353-8AE5-44438320F47D}"/>
              </a:ext>
            </a:extLst>
          </p:cNvPr>
          <p:cNvSpPr/>
          <p:nvPr/>
        </p:nvSpPr>
        <p:spPr bwMode="white">
          <a:xfrm>
            <a:off x="1797619" y="4145397"/>
            <a:ext cx="247537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8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B0BFD1-2EE5-2C83-3916-5A78A25AE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3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17F02A-1173-111B-23A2-742D2C1F67EA}"/>
              </a:ext>
            </a:extLst>
          </p:cNvPr>
          <p:cNvSpPr/>
          <p:nvPr/>
        </p:nvSpPr>
        <p:spPr bwMode="white">
          <a:xfrm>
            <a:off x="1102611" y="1627990"/>
            <a:ext cx="257057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65414C-74D5-F86E-70BD-6CC33141A258}"/>
              </a:ext>
            </a:extLst>
          </p:cNvPr>
          <p:cNvSpPr/>
          <p:nvPr/>
        </p:nvSpPr>
        <p:spPr bwMode="white">
          <a:xfrm>
            <a:off x="1131173" y="2638569"/>
            <a:ext cx="209454" cy="20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93C310B-B4DE-C8BA-242E-977997349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6" y="3988765"/>
            <a:ext cx="11520000" cy="1039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8CDC27-F9AA-F882-D77F-555F390248FD}"/>
              </a:ext>
            </a:extLst>
          </p:cNvPr>
          <p:cNvSpPr/>
          <p:nvPr/>
        </p:nvSpPr>
        <p:spPr bwMode="white">
          <a:xfrm>
            <a:off x="1110885" y="4160476"/>
            <a:ext cx="247537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7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2023-07-10T09:28:00Z</dcterms:created>
  <dcterms:modified xsi:type="dcterms:W3CDTF">2024-08-28T07:40:05Z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