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6AD9DE-0A68-2805-14A5-DA3288EC8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4"/>
          <a:stretch/>
        </p:blipFill>
        <p:spPr>
          <a:xfrm>
            <a:off x="1053901" y="3411793"/>
            <a:ext cx="10214733" cy="1213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57850"/>
          <a:stretch/>
        </p:blipFill>
        <p:spPr>
          <a:xfrm>
            <a:off x="592015" y="2609288"/>
            <a:ext cx="11007970" cy="80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71122-F76C-43EB-5230-D79B0B1FE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34767A-8AFF-33F7-7DEF-8C9FFF600AD8}"/>
              </a:ext>
            </a:extLst>
          </p:cNvPr>
          <p:cNvSpPr/>
          <p:nvPr/>
        </p:nvSpPr>
        <p:spPr bwMode="white">
          <a:xfrm>
            <a:off x="1112132" y="979580"/>
            <a:ext cx="247537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77D05F-9625-E863-267E-A5149D6C4FBE}"/>
              </a:ext>
            </a:extLst>
          </p:cNvPr>
          <p:cNvSpPr/>
          <p:nvPr/>
        </p:nvSpPr>
        <p:spPr bwMode="white">
          <a:xfrm>
            <a:off x="1131173" y="1418052"/>
            <a:ext cx="209454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88CFB9-B882-C804-2E5A-46FD13E2C9D4}"/>
              </a:ext>
            </a:extLst>
          </p:cNvPr>
          <p:cNvSpPr/>
          <p:nvPr/>
        </p:nvSpPr>
        <p:spPr bwMode="white">
          <a:xfrm>
            <a:off x="1131173" y="2285464"/>
            <a:ext cx="209454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D90F04-AEE2-78AB-587A-5AFDBE68AF22}"/>
              </a:ext>
            </a:extLst>
          </p:cNvPr>
          <p:cNvSpPr/>
          <p:nvPr/>
        </p:nvSpPr>
        <p:spPr bwMode="white">
          <a:xfrm>
            <a:off x="1112132" y="3162408"/>
            <a:ext cx="247537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164DD9-93E3-95E4-5C16-13D2902E2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3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B5E818-E377-DD15-7C68-8C2F8221A232}"/>
              </a:ext>
            </a:extLst>
          </p:cNvPr>
          <p:cNvSpPr/>
          <p:nvPr/>
        </p:nvSpPr>
        <p:spPr bwMode="white">
          <a:xfrm>
            <a:off x="1112132" y="969894"/>
            <a:ext cx="247537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E0CB58-0500-9A49-8B33-ED47C4B244E1}"/>
              </a:ext>
            </a:extLst>
          </p:cNvPr>
          <p:cNvSpPr/>
          <p:nvPr/>
        </p:nvSpPr>
        <p:spPr bwMode="white">
          <a:xfrm>
            <a:off x="1131173" y="2275451"/>
            <a:ext cx="209454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944637-A028-B56C-AB40-7ED5846B8230}"/>
              </a:ext>
            </a:extLst>
          </p:cNvPr>
          <p:cNvSpPr/>
          <p:nvPr/>
        </p:nvSpPr>
        <p:spPr bwMode="white">
          <a:xfrm>
            <a:off x="1102611" y="3581007"/>
            <a:ext cx="257057" cy="209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2CA4B0-4BAC-EC59-5E4C-1867ED548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C5B7D7-03F0-741F-6646-EBAE8FBFD17F}"/>
              </a:ext>
            </a:extLst>
          </p:cNvPr>
          <p:cNvSpPr/>
          <p:nvPr/>
        </p:nvSpPr>
        <p:spPr bwMode="white">
          <a:xfrm>
            <a:off x="9604562" y="1247128"/>
            <a:ext cx="1157224" cy="1211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9736A4-73BB-373C-6C21-60E55ACC9A33}"/>
              </a:ext>
            </a:extLst>
          </p:cNvPr>
          <p:cNvSpPr/>
          <p:nvPr/>
        </p:nvSpPr>
        <p:spPr bwMode="white">
          <a:xfrm>
            <a:off x="9671206" y="3069079"/>
            <a:ext cx="1770841" cy="118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6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7D2D4F-D247-A66B-861A-FF5B67AA3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0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372FE7-C9D4-B82C-B141-CD01909F6F3B}"/>
              </a:ext>
            </a:extLst>
          </p:cNvPr>
          <p:cNvSpPr/>
          <p:nvPr/>
        </p:nvSpPr>
        <p:spPr bwMode="white">
          <a:xfrm>
            <a:off x="9509355" y="788883"/>
            <a:ext cx="891945" cy="72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72FE7-C9D4-B82C-B141-CD01909F6F3B}"/>
              </a:ext>
            </a:extLst>
          </p:cNvPr>
          <p:cNvSpPr/>
          <p:nvPr/>
        </p:nvSpPr>
        <p:spPr bwMode="white">
          <a:xfrm>
            <a:off x="9318855" y="2399581"/>
            <a:ext cx="1434137" cy="1504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4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