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3307373"/>
            <a:ext cx="6629400" cy="1104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b="57850"/>
          <a:stretch/>
        </p:blipFill>
        <p:spPr>
          <a:xfrm>
            <a:off x="592015" y="2711224"/>
            <a:ext cx="11007970" cy="802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DD55830-658E-A9CC-89D1-C87E674E82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4122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D739E320-4AC9-925E-4C09-C0B2319A1C70}"/>
              </a:ext>
            </a:extLst>
          </p:cNvPr>
          <p:cNvSpPr/>
          <p:nvPr/>
        </p:nvSpPr>
        <p:spPr bwMode="white">
          <a:xfrm>
            <a:off x="2387900" y="1160632"/>
            <a:ext cx="323702" cy="4098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DDACC188-D469-7FE0-0C7F-A90E6EBA7B5B}"/>
              </a:ext>
            </a:extLst>
          </p:cNvPr>
          <p:cNvSpPr/>
          <p:nvPr/>
        </p:nvSpPr>
        <p:spPr bwMode="white">
          <a:xfrm>
            <a:off x="5320264" y="1341727"/>
            <a:ext cx="342743" cy="2192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DB039783-09DD-A620-7116-6BF8FA5B4DB7}"/>
              </a:ext>
            </a:extLst>
          </p:cNvPr>
          <p:cNvSpPr/>
          <p:nvPr/>
        </p:nvSpPr>
        <p:spPr bwMode="white">
          <a:xfrm>
            <a:off x="7443371" y="1322665"/>
            <a:ext cx="257057" cy="4289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59A6828C-6701-653B-29DE-36F74C75272C}"/>
              </a:ext>
            </a:extLst>
          </p:cNvPr>
          <p:cNvSpPr/>
          <p:nvPr/>
        </p:nvSpPr>
        <p:spPr bwMode="white">
          <a:xfrm>
            <a:off x="1378710" y="2237673"/>
            <a:ext cx="247537" cy="228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CDFB8854-C012-CAF5-ACBE-CEA281782026}"/>
              </a:ext>
            </a:extLst>
          </p:cNvPr>
          <p:cNvSpPr/>
          <p:nvPr/>
        </p:nvSpPr>
        <p:spPr bwMode="white">
          <a:xfrm>
            <a:off x="3435173" y="2237673"/>
            <a:ext cx="295140" cy="228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2EBE4D0E-A9B0-A49F-9A3E-84FDF9218BA8}"/>
              </a:ext>
            </a:extLst>
          </p:cNvPr>
          <p:cNvSpPr/>
          <p:nvPr/>
        </p:nvSpPr>
        <p:spPr bwMode="white">
          <a:xfrm>
            <a:off x="5367867" y="2237673"/>
            <a:ext cx="209454" cy="228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A7282EBA-2079-003C-5A2E-3DA891D5F091}"/>
              </a:ext>
            </a:extLst>
          </p:cNvPr>
          <p:cNvSpPr/>
          <p:nvPr/>
        </p:nvSpPr>
        <p:spPr bwMode="white">
          <a:xfrm>
            <a:off x="7443371" y="2237673"/>
            <a:ext cx="266579" cy="228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17FD7B6F-0556-F671-F0FA-598A604F0F4B}"/>
              </a:ext>
            </a:extLst>
          </p:cNvPr>
          <p:cNvSpPr/>
          <p:nvPr/>
        </p:nvSpPr>
        <p:spPr bwMode="white">
          <a:xfrm>
            <a:off x="2397421" y="2962054"/>
            <a:ext cx="314181" cy="4098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008819B6-067A-9984-E8D6-30141D326571}"/>
              </a:ext>
            </a:extLst>
          </p:cNvPr>
          <p:cNvSpPr/>
          <p:nvPr/>
        </p:nvSpPr>
        <p:spPr bwMode="white">
          <a:xfrm>
            <a:off x="3416132" y="2962054"/>
            <a:ext cx="361785" cy="4098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79B6D676-E7AE-9766-5464-418B2BC476A8}"/>
              </a:ext>
            </a:extLst>
          </p:cNvPr>
          <p:cNvSpPr/>
          <p:nvPr/>
        </p:nvSpPr>
        <p:spPr bwMode="white">
          <a:xfrm>
            <a:off x="5186975" y="2962054"/>
            <a:ext cx="552198" cy="4098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>
            <a:extLst>
              <a:ext uri="{FF2B5EF4-FFF2-40B4-BE49-F238E27FC236}">
                <a16:creationId xmlns:a16="http://schemas.microsoft.com/office/drawing/2014/main" id="{4A4A0C5B-3262-D5D3-6A84-90AD30B01B5C}"/>
              </a:ext>
            </a:extLst>
          </p:cNvPr>
          <p:cNvSpPr/>
          <p:nvPr/>
        </p:nvSpPr>
        <p:spPr bwMode="white">
          <a:xfrm>
            <a:off x="7319603" y="2962054"/>
            <a:ext cx="495073" cy="6004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93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1233546A-6FE8-CB2C-BB82-D21F5FAFF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7010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4728A6C4-5455-99E9-45A7-28869A94C11F}"/>
              </a:ext>
            </a:extLst>
          </p:cNvPr>
          <p:cNvSpPr/>
          <p:nvPr/>
        </p:nvSpPr>
        <p:spPr bwMode="white">
          <a:xfrm>
            <a:off x="1197818" y="2467360"/>
            <a:ext cx="476033" cy="4195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BAD89334-E563-019C-8725-8B9CA1C6FC0B}"/>
              </a:ext>
            </a:extLst>
          </p:cNvPr>
          <p:cNvSpPr/>
          <p:nvPr/>
        </p:nvSpPr>
        <p:spPr bwMode="white">
          <a:xfrm>
            <a:off x="4920396" y="2467360"/>
            <a:ext cx="466512" cy="4195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CDDD6FD6-8BCD-FC02-D430-57A67FE83C9D}"/>
              </a:ext>
            </a:extLst>
          </p:cNvPr>
          <p:cNvSpPr/>
          <p:nvPr/>
        </p:nvSpPr>
        <p:spPr bwMode="white">
          <a:xfrm>
            <a:off x="8081256" y="2467360"/>
            <a:ext cx="476033" cy="4195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6C89A1C2-0838-3DFA-140E-5EA0C91FE72E}"/>
              </a:ext>
            </a:extLst>
          </p:cNvPr>
          <p:cNvSpPr/>
          <p:nvPr/>
        </p:nvSpPr>
        <p:spPr bwMode="white">
          <a:xfrm>
            <a:off x="1750016" y="4498437"/>
            <a:ext cx="476033" cy="4004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>
            <a:extLst>
              <a:ext uri="{FF2B5EF4-FFF2-40B4-BE49-F238E27FC236}">
                <a16:creationId xmlns:a16="http://schemas.microsoft.com/office/drawing/2014/main" id="{AE914BDC-0D9A-4C88-A12B-FB817715B8D7}"/>
              </a:ext>
            </a:extLst>
          </p:cNvPr>
          <p:cNvSpPr/>
          <p:nvPr/>
        </p:nvSpPr>
        <p:spPr bwMode="white">
          <a:xfrm>
            <a:off x="4368198" y="4498437"/>
            <a:ext cx="476033" cy="4004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74D3A0FF-8AA1-3B4D-823E-B1DC60390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296893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3C5D0187-C0F5-ABF2-B5F1-A555725D0D31}"/>
              </a:ext>
            </a:extLst>
          </p:cNvPr>
          <p:cNvSpPr/>
          <p:nvPr/>
        </p:nvSpPr>
        <p:spPr bwMode="white">
          <a:xfrm>
            <a:off x="1445355" y="2803878"/>
            <a:ext cx="247537" cy="2291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07812C8D-B705-9C85-C5B2-329EB6BA756C}"/>
              </a:ext>
            </a:extLst>
          </p:cNvPr>
          <p:cNvSpPr/>
          <p:nvPr/>
        </p:nvSpPr>
        <p:spPr bwMode="white">
          <a:xfrm>
            <a:off x="3768396" y="2803878"/>
            <a:ext cx="295140" cy="2291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6CA19396-FD36-9C86-2EB6-6B3834E5561C}"/>
              </a:ext>
            </a:extLst>
          </p:cNvPr>
          <p:cNvSpPr/>
          <p:nvPr/>
        </p:nvSpPr>
        <p:spPr bwMode="white">
          <a:xfrm>
            <a:off x="5520198" y="2794332"/>
            <a:ext cx="266578" cy="4200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4DBC4A43-2CE0-D052-FFF3-FA922C07BDE0}"/>
              </a:ext>
            </a:extLst>
          </p:cNvPr>
          <p:cNvSpPr/>
          <p:nvPr/>
        </p:nvSpPr>
        <p:spPr bwMode="white">
          <a:xfrm>
            <a:off x="7824198" y="2803878"/>
            <a:ext cx="247536" cy="2291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>
            <a:extLst>
              <a:ext uri="{FF2B5EF4-FFF2-40B4-BE49-F238E27FC236}">
                <a16:creationId xmlns:a16="http://schemas.microsoft.com/office/drawing/2014/main" id="{C424B665-15F7-3C90-1CDC-43F1716268A0}"/>
              </a:ext>
            </a:extLst>
          </p:cNvPr>
          <p:cNvSpPr/>
          <p:nvPr/>
        </p:nvSpPr>
        <p:spPr bwMode="white">
          <a:xfrm>
            <a:off x="9966347" y="2803878"/>
            <a:ext cx="342742" cy="2291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2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DBA741C-9183-FA91-4B2A-B1B469C1CE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602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153287AA-89F9-4523-55F1-A3B905DA4347}"/>
              </a:ext>
            </a:extLst>
          </p:cNvPr>
          <p:cNvSpPr/>
          <p:nvPr/>
        </p:nvSpPr>
        <p:spPr bwMode="white">
          <a:xfrm>
            <a:off x="1797619" y="1247787"/>
            <a:ext cx="523636" cy="410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08E5A9AC-C91D-8FCE-CCC4-CC8D1CBDEF49}"/>
              </a:ext>
            </a:extLst>
          </p:cNvPr>
          <p:cNvSpPr/>
          <p:nvPr/>
        </p:nvSpPr>
        <p:spPr bwMode="white">
          <a:xfrm>
            <a:off x="5415471" y="1247787"/>
            <a:ext cx="866380" cy="4009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10ECD3B8-167D-593F-7310-C7384172DC9F}"/>
              </a:ext>
            </a:extLst>
          </p:cNvPr>
          <p:cNvSpPr/>
          <p:nvPr/>
        </p:nvSpPr>
        <p:spPr bwMode="white">
          <a:xfrm>
            <a:off x="1778578" y="2154667"/>
            <a:ext cx="761652" cy="410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F033C526-8BA8-972A-A436-4ECEFEE1C013}"/>
              </a:ext>
            </a:extLst>
          </p:cNvPr>
          <p:cNvSpPr/>
          <p:nvPr/>
        </p:nvSpPr>
        <p:spPr bwMode="white">
          <a:xfrm>
            <a:off x="5310743" y="2154667"/>
            <a:ext cx="590280" cy="410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F8215596-9F0D-D019-5B51-B7F23BD4891E}"/>
              </a:ext>
            </a:extLst>
          </p:cNvPr>
          <p:cNvSpPr/>
          <p:nvPr/>
        </p:nvSpPr>
        <p:spPr bwMode="white">
          <a:xfrm>
            <a:off x="1750016" y="3052000"/>
            <a:ext cx="847338" cy="410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EDA30B74-202F-1DA9-D7DF-FA01FF4C3398}"/>
              </a:ext>
            </a:extLst>
          </p:cNvPr>
          <p:cNvSpPr/>
          <p:nvPr/>
        </p:nvSpPr>
        <p:spPr bwMode="white">
          <a:xfrm>
            <a:off x="5329785" y="3052000"/>
            <a:ext cx="799735" cy="4104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74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2024-08-28T07:10:46Z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