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3" r:id="rId4"/>
    <p:sldId id="262" r:id="rId5"/>
    <p:sldId id="261" r:id="rId6"/>
    <p:sldId id="260" r:id="rId7"/>
    <p:sldId id="259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300" y="3307373"/>
            <a:ext cx="6629400" cy="11049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b="57850"/>
          <a:stretch/>
        </p:blipFill>
        <p:spPr>
          <a:xfrm>
            <a:off x="592015" y="2711224"/>
            <a:ext cx="11007970" cy="802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5DD55830-658E-A9CC-89D1-C87E674E82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41221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D739E320-4AC9-925E-4C09-C0B2319A1C70}"/>
              </a:ext>
            </a:extLst>
          </p:cNvPr>
          <p:cNvSpPr/>
          <p:nvPr/>
        </p:nvSpPr>
        <p:spPr bwMode="white">
          <a:xfrm>
            <a:off x="2387900" y="1160632"/>
            <a:ext cx="323702" cy="40984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DDACC188-D469-7FE0-0C7F-A90E6EBA7B5B}"/>
              </a:ext>
            </a:extLst>
          </p:cNvPr>
          <p:cNvSpPr/>
          <p:nvPr/>
        </p:nvSpPr>
        <p:spPr bwMode="white">
          <a:xfrm>
            <a:off x="5320264" y="1341727"/>
            <a:ext cx="342743" cy="21922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DB039783-09DD-A620-7116-6BF8FA5B4DB7}"/>
              </a:ext>
            </a:extLst>
          </p:cNvPr>
          <p:cNvSpPr/>
          <p:nvPr/>
        </p:nvSpPr>
        <p:spPr bwMode="white">
          <a:xfrm>
            <a:off x="7443371" y="1322665"/>
            <a:ext cx="257057" cy="42891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59A6828C-6701-653B-29DE-36F74C75272C}"/>
              </a:ext>
            </a:extLst>
          </p:cNvPr>
          <p:cNvSpPr/>
          <p:nvPr/>
        </p:nvSpPr>
        <p:spPr bwMode="white">
          <a:xfrm>
            <a:off x="1378710" y="2237673"/>
            <a:ext cx="247537" cy="22875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CDFB8854-C012-CAF5-ACBE-CEA281782026}"/>
              </a:ext>
            </a:extLst>
          </p:cNvPr>
          <p:cNvSpPr/>
          <p:nvPr/>
        </p:nvSpPr>
        <p:spPr bwMode="white">
          <a:xfrm>
            <a:off x="3435173" y="2237673"/>
            <a:ext cx="295140" cy="22875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>
            <a:extLst>
              <a:ext uri="{FF2B5EF4-FFF2-40B4-BE49-F238E27FC236}">
                <a16:creationId xmlns:a16="http://schemas.microsoft.com/office/drawing/2014/main" id="{2EBE4D0E-A9B0-A49F-9A3E-84FDF9218BA8}"/>
              </a:ext>
            </a:extLst>
          </p:cNvPr>
          <p:cNvSpPr/>
          <p:nvPr/>
        </p:nvSpPr>
        <p:spPr bwMode="white">
          <a:xfrm>
            <a:off x="5367867" y="2237673"/>
            <a:ext cx="209454" cy="22875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>
            <a:extLst>
              <a:ext uri="{FF2B5EF4-FFF2-40B4-BE49-F238E27FC236}">
                <a16:creationId xmlns:a16="http://schemas.microsoft.com/office/drawing/2014/main" id="{A7282EBA-2079-003C-5A2E-3DA891D5F091}"/>
              </a:ext>
            </a:extLst>
          </p:cNvPr>
          <p:cNvSpPr/>
          <p:nvPr/>
        </p:nvSpPr>
        <p:spPr bwMode="white">
          <a:xfrm>
            <a:off x="7443371" y="2237673"/>
            <a:ext cx="266579" cy="22875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>
            <a:extLst>
              <a:ext uri="{FF2B5EF4-FFF2-40B4-BE49-F238E27FC236}">
                <a16:creationId xmlns:a16="http://schemas.microsoft.com/office/drawing/2014/main" id="{17FD7B6F-0556-F671-F0FA-598A604F0F4B}"/>
              </a:ext>
            </a:extLst>
          </p:cNvPr>
          <p:cNvSpPr/>
          <p:nvPr/>
        </p:nvSpPr>
        <p:spPr bwMode="white">
          <a:xfrm>
            <a:off x="2397421" y="2962054"/>
            <a:ext cx="314181" cy="40984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>
            <a:extLst>
              <a:ext uri="{FF2B5EF4-FFF2-40B4-BE49-F238E27FC236}">
                <a16:creationId xmlns:a16="http://schemas.microsoft.com/office/drawing/2014/main" id="{008819B6-067A-9984-E8D6-30141D326571}"/>
              </a:ext>
            </a:extLst>
          </p:cNvPr>
          <p:cNvSpPr/>
          <p:nvPr/>
        </p:nvSpPr>
        <p:spPr bwMode="white">
          <a:xfrm>
            <a:off x="3416132" y="2962054"/>
            <a:ext cx="361785" cy="40984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>
            <a:extLst>
              <a:ext uri="{FF2B5EF4-FFF2-40B4-BE49-F238E27FC236}">
                <a16:creationId xmlns:a16="http://schemas.microsoft.com/office/drawing/2014/main" id="{79B6D676-E7AE-9766-5464-418B2BC476A8}"/>
              </a:ext>
            </a:extLst>
          </p:cNvPr>
          <p:cNvSpPr/>
          <p:nvPr/>
        </p:nvSpPr>
        <p:spPr bwMode="white">
          <a:xfrm>
            <a:off x="5186975" y="2962054"/>
            <a:ext cx="552198" cy="40984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5" name="矩形 14">
            <a:extLst>
              <a:ext uri="{FF2B5EF4-FFF2-40B4-BE49-F238E27FC236}">
                <a16:creationId xmlns:a16="http://schemas.microsoft.com/office/drawing/2014/main" id="{4A4A0C5B-3262-D5D3-6A84-90AD30B01B5C}"/>
              </a:ext>
            </a:extLst>
          </p:cNvPr>
          <p:cNvSpPr/>
          <p:nvPr/>
        </p:nvSpPr>
        <p:spPr bwMode="white">
          <a:xfrm>
            <a:off x="7319603" y="2962054"/>
            <a:ext cx="495073" cy="60047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793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1233546A-6FE8-CB2C-BB82-D21F5FAFF2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70103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4728A6C4-5455-99E9-45A7-28869A94C11F}"/>
              </a:ext>
            </a:extLst>
          </p:cNvPr>
          <p:cNvSpPr/>
          <p:nvPr/>
        </p:nvSpPr>
        <p:spPr bwMode="white">
          <a:xfrm>
            <a:off x="1197818" y="2467360"/>
            <a:ext cx="476033" cy="4195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BAD89334-E563-019C-8725-8B9CA1C6FC0B}"/>
              </a:ext>
            </a:extLst>
          </p:cNvPr>
          <p:cNvSpPr/>
          <p:nvPr/>
        </p:nvSpPr>
        <p:spPr bwMode="white">
          <a:xfrm>
            <a:off x="4920396" y="2467360"/>
            <a:ext cx="466512" cy="4195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CDDD6FD6-8BCD-FC02-D430-57A67FE83C9D}"/>
              </a:ext>
            </a:extLst>
          </p:cNvPr>
          <p:cNvSpPr/>
          <p:nvPr/>
        </p:nvSpPr>
        <p:spPr bwMode="white">
          <a:xfrm>
            <a:off x="8081256" y="2467360"/>
            <a:ext cx="476033" cy="4195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>
            <a:extLst>
              <a:ext uri="{FF2B5EF4-FFF2-40B4-BE49-F238E27FC236}">
                <a16:creationId xmlns:a16="http://schemas.microsoft.com/office/drawing/2014/main" id="{6C89A1C2-0838-3DFA-140E-5EA0C91FE72E}"/>
              </a:ext>
            </a:extLst>
          </p:cNvPr>
          <p:cNvSpPr/>
          <p:nvPr/>
        </p:nvSpPr>
        <p:spPr bwMode="white">
          <a:xfrm>
            <a:off x="1750016" y="4498437"/>
            <a:ext cx="476033" cy="40049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5" name="矩形 14">
            <a:extLst>
              <a:ext uri="{FF2B5EF4-FFF2-40B4-BE49-F238E27FC236}">
                <a16:creationId xmlns:a16="http://schemas.microsoft.com/office/drawing/2014/main" id="{AE914BDC-0D9A-4C88-A12B-FB817715B8D7}"/>
              </a:ext>
            </a:extLst>
          </p:cNvPr>
          <p:cNvSpPr/>
          <p:nvPr/>
        </p:nvSpPr>
        <p:spPr bwMode="white">
          <a:xfrm>
            <a:off x="4368198" y="4498437"/>
            <a:ext cx="476033" cy="40049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20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74D3A0FF-8AA1-3B4D-823E-B1DC60390C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296893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11" name="矩形 10">
            <a:extLst>
              <a:ext uri="{FF2B5EF4-FFF2-40B4-BE49-F238E27FC236}">
                <a16:creationId xmlns:a16="http://schemas.microsoft.com/office/drawing/2014/main" id="{3C5D0187-C0F5-ABF2-B5F1-A555725D0D31}"/>
              </a:ext>
            </a:extLst>
          </p:cNvPr>
          <p:cNvSpPr/>
          <p:nvPr/>
        </p:nvSpPr>
        <p:spPr bwMode="white">
          <a:xfrm>
            <a:off x="1445355" y="2803878"/>
            <a:ext cx="247537" cy="22911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>
            <a:extLst>
              <a:ext uri="{FF2B5EF4-FFF2-40B4-BE49-F238E27FC236}">
                <a16:creationId xmlns:a16="http://schemas.microsoft.com/office/drawing/2014/main" id="{07812C8D-B705-9C85-C5B2-329EB6BA756C}"/>
              </a:ext>
            </a:extLst>
          </p:cNvPr>
          <p:cNvSpPr/>
          <p:nvPr/>
        </p:nvSpPr>
        <p:spPr bwMode="white">
          <a:xfrm>
            <a:off x="3768396" y="2803878"/>
            <a:ext cx="295140" cy="22911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>
            <a:extLst>
              <a:ext uri="{FF2B5EF4-FFF2-40B4-BE49-F238E27FC236}">
                <a16:creationId xmlns:a16="http://schemas.microsoft.com/office/drawing/2014/main" id="{6CA19396-FD36-9C86-2EB6-6B3834E5561C}"/>
              </a:ext>
            </a:extLst>
          </p:cNvPr>
          <p:cNvSpPr/>
          <p:nvPr/>
        </p:nvSpPr>
        <p:spPr bwMode="white">
          <a:xfrm>
            <a:off x="5520198" y="2794332"/>
            <a:ext cx="266578" cy="42004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>
            <a:extLst>
              <a:ext uri="{FF2B5EF4-FFF2-40B4-BE49-F238E27FC236}">
                <a16:creationId xmlns:a16="http://schemas.microsoft.com/office/drawing/2014/main" id="{4DBC4A43-2CE0-D052-FFF3-FA922C07BDE0}"/>
              </a:ext>
            </a:extLst>
          </p:cNvPr>
          <p:cNvSpPr/>
          <p:nvPr/>
        </p:nvSpPr>
        <p:spPr bwMode="white">
          <a:xfrm>
            <a:off x="7824198" y="2803878"/>
            <a:ext cx="247536" cy="22911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5" name="矩形 14">
            <a:extLst>
              <a:ext uri="{FF2B5EF4-FFF2-40B4-BE49-F238E27FC236}">
                <a16:creationId xmlns:a16="http://schemas.microsoft.com/office/drawing/2014/main" id="{C424B665-15F7-3C90-1CDC-43F1716268A0}"/>
              </a:ext>
            </a:extLst>
          </p:cNvPr>
          <p:cNvSpPr/>
          <p:nvPr/>
        </p:nvSpPr>
        <p:spPr bwMode="white">
          <a:xfrm>
            <a:off x="9966347" y="2803878"/>
            <a:ext cx="342742" cy="22911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220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CDBA741C-9183-FA91-4B2A-B1B469C1CE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36022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153287AA-89F9-4523-55F1-A3B905DA4347}"/>
              </a:ext>
            </a:extLst>
          </p:cNvPr>
          <p:cNvSpPr/>
          <p:nvPr/>
        </p:nvSpPr>
        <p:spPr bwMode="white">
          <a:xfrm>
            <a:off x="1797619" y="1247787"/>
            <a:ext cx="523636" cy="41048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08E5A9AC-C91D-8FCE-CCC4-CC8D1CBDEF49}"/>
              </a:ext>
            </a:extLst>
          </p:cNvPr>
          <p:cNvSpPr/>
          <p:nvPr/>
        </p:nvSpPr>
        <p:spPr bwMode="white">
          <a:xfrm>
            <a:off x="5415471" y="1247787"/>
            <a:ext cx="866380" cy="40093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10ECD3B8-167D-593F-7310-C7384172DC9F}"/>
              </a:ext>
            </a:extLst>
          </p:cNvPr>
          <p:cNvSpPr/>
          <p:nvPr/>
        </p:nvSpPr>
        <p:spPr bwMode="white">
          <a:xfrm>
            <a:off x="1778578" y="2154667"/>
            <a:ext cx="761652" cy="41048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F033C526-8BA8-972A-A436-4ECEFEE1C013}"/>
              </a:ext>
            </a:extLst>
          </p:cNvPr>
          <p:cNvSpPr/>
          <p:nvPr/>
        </p:nvSpPr>
        <p:spPr bwMode="white">
          <a:xfrm>
            <a:off x="5310743" y="2154667"/>
            <a:ext cx="590280" cy="41048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F8215596-9F0D-D019-5B51-B7F23BD4891E}"/>
              </a:ext>
            </a:extLst>
          </p:cNvPr>
          <p:cNvSpPr/>
          <p:nvPr/>
        </p:nvSpPr>
        <p:spPr bwMode="white">
          <a:xfrm>
            <a:off x="1750016" y="3052000"/>
            <a:ext cx="847338" cy="41048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>
            <a:extLst>
              <a:ext uri="{FF2B5EF4-FFF2-40B4-BE49-F238E27FC236}">
                <a16:creationId xmlns:a16="http://schemas.microsoft.com/office/drawing/2014/main" id="{EDA30B74-202F-1DA9-D7DF-FA01FF4C3398}"/>
              </a:ext>
            </a:extLst>
          </p:cNvPr>
          <p:cNvSpPr/>
          <p:nvPr/>
        </p:nvSpPr>
        <p:spPr bwMode="white">
          <a:xfrm>
            <a:off x="5329785" y="3052000"/>
            <a:ext cx="799735" cy="41048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974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User</cp:lastModifiedBy>
  <cp:revision>6</cp:revision>
  <dcterms:created xsi:type="dcterms:W3CDTF">2023-07-10T09:28:00Z</dcterms:created>
  <dcterms:modified xsi:type="dcterms:W3CDTF">2024-08-28T07:10:46Z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