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3470764"/>
            <a:ext cx="52959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57850"/>
          <a:stretch/>
        </p:blipFill>
        <p:spPr>
          <a:xfrm>
            <a:off x="592015" y="2668259"/>
            <a:ext cx="11007970" cy="80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1FE37F-C04A-47E4-B5AC-9871D1B34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61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32F333-CE0E-8474-64E1-4E2309472C7E}"/>
              </a:ext>
            </a:extLst>
          </p:cNvPr>
          <p:cNvSpPr/>
          <p:nvPr/>
        </p:nvSpPr>
        <p:spPr bwMode="white">
          <a:xfrm>
            <a:off x="1369190" y="1045652"/>
            <a:ext cx="390347" cy="4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6F4F24-4BC0-11FD-F3A3-C00C9FBE6DD2}"/>
              </a:ext>
            </a:extLst>
          </p:cNvPr>
          <p:cNvSpPr/>
          <p:nvPr/>
        </p:nvSpPr>
        <p:spPr bwMode="white">
          <a:xfrm>
            <a:off x="3292363" y="1045652"/>
            <a:ext cx="533157" cy="4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F31560-2052-2AFD-E8C5-4B7227509423}"/>
              </a:ext>
            </a:extLst>
          </p:cNvPr>
          <p:cNvSpPr/>
          <p:nvPr/>
        </p:nvSpPr>
        <p:spPr bwMode="white">
          <a:xfrm>
            <a:off x="5967669" y="1045652"/>
            <a:ext cx="428429" cy="4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83863C-22EB-6A15-6190-5D8CBF942C81}"/>
              </a:ext>
            </a:extLst>
          </p:cNvPr>
          <p:cNvSpPr/>
          <p:nvPr/>
        </p:nvSpPr>
        <p:spPr bwMode="white">
          <a:xfrm>
            <a:off x="7890842" y="1055175"/>
            <a:ext cx="542677" cy="39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E6635B-37A5-7656-5D04-13FD963923E9}"/>
              </a:ext>
            </a:extLst>
          </p:cNvPr>
          <p:cNvSpPr/>
          <p:nvPr/>
        </p:nvSpPr>
        <p:spPr bwMode="white">
          <a:xfrm>
            <a:off x="2292694" y="1845580"/>
            <a:ext cx="552198" cy="4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FBA580-D84C-C8C4-CFA7-EA7570BC120D}"/>
              </a:ext>
            </a:extLst>
          </p:cNvPr>
          <p:cNvSpPr/>
          <p:nvPr/>
        </p:nvSpPr>
        <p:spPr bwMode="white">
          <a:xfrm>
            <a:off x="3292363" y="1855103"/>
            <a:ext cx="523636" cy="39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2A45822-F07C-DF9A-B1C7-4E40664BEC99}"/>
              </a:ext>
            </a:extLst>
          </p:cNvPr>
          <p:cNvSpPr/>
          <p:nvPr/>
        </p:nvSpPr>
        <p:spPr bwMode="white">
          <a:xfrm>
            <a:off x="6862611" y="1845580"/>
            <a:ext cx="618842" cy="4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3A0B8D0-88C3-6904-01DD-29295201F017}"/>
              </a:ext>
            </a:extLst>
          </p:cNvPr>
          <p:cNvSpPr/>
          <p:nvPr/>
        </p:nvSpPr>
        <p:spPr bwMode="white">
          <a:xfrm>
            <a:off x="7919404" y="1845580"/>
            <a:ext cx="533158" cy="59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4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C37241-D424-5809-1348-DBAEA69B0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7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2BF66B-61D8-92D4-9FBE-43F8280AF162}"/>
              </a:ext>
            </a:extLst>
          </p:cNvPr>
          <p:cNvSpPr/>
          <p:nvPr/>
        </p:nvSpPr>
        <p:spPr bwMode="white">
          <a:xfrm>
            <a:off x="1102611" y="1103044"/>
            <a:ext cx="257057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C86423-0DA4-166B-FAF5-A6BE3E4BF3F5}"/>
              </a:ext>
            </a:extLst>
          </p:cNvPr>
          <p:cNvSpPr/>
          <p:nvPr/>
        </p:nvSpPr>
        <p:spPr bwMode="white">
          <a:xfrm>
            <a:off x="1121652" y="1598407"/>
            <a:ext cx="218975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25ABE9-80A1-2D77-B482-B25845C41623}"/>
              </a:ext>
            </a:extLst>
          </p:cNvPr>
          <p:cNvSpPr/>
          <p:nvPr/>
        </p:nvSpPr>
        <p:spPr bwMode="white">
          <a:xfrm>
            <a:off x="1131173" y="2093770"/>
            <a:ext cx="209454" cy="2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E8D56B-330A-3BE6-3BEB-0662BBF61AF1}"/>
              </a:ext>
            </a:extLst>
          </p:cNvPr>
          <p:cNvSpPr/>
          <p:nvPr/>
        </p:nvSpPr>
        <p:spPr bwMode="white">
          <a:xfrm>
            <a:off x="1102611" y="2589133"/>
            <a:ext cx="257057" cy="2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5CA08E-58E9-9B4E-254E-C9CDC508D1EB}"/>
              </a:ext>
            </a:extLst>
          </p:cNvPr>
          <p:cNvSpPr/>
          <p:nvPr/>
        </p:nvSpPr>
        <p:spPr bwMode="white">
          <a:xfrm>
            <a:off x="1121652" y="3074969"/>
            <a:ext cx="218975" cy="209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2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849C29-DA79-5E04-32DB-15723B382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6F183B-6C07-C4C8-90B7-A596F7CC1C7F}"/>
              </a:ext>
            </a:extLst>
          </p:cNvPr>
          <p:cNvSpPr/>
          <p:nvPr/>
        </p:nvSpPr>
        <p:spPr bwMode="white">
          <a:xfrm>
            <a:off x="1131173" y="1094172"/>
            <a:ext cx="209454" cy="20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E9AF7C-2CA8-6B9F-86D3-376A21AD9DF3}"/>
              </a:ext>
            </a:extLst>
          </p:cNvPr>
          <p:cNvSpPr/>
          <p:nvPr/>
        </p:nvSpPr>
        <p:spPr bwMode="white">
          <a:xfrm>
            <a:off x="1121652" y="1589977"/>
            <a:ext cx="228495" cy="20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8BF5CF-F488-D721-35FE-B8A3DAC895C7}"/>
              </a:ext>
            </a:extLst>
          </p:cNvPr>
          <p:cNvSpPr/>
          <p:nvPr/>
        </p:nvSpPr>
        <p:spPr bwMode="white">
          <a:xfrm>
            <a:off x="1140694" y="2085782"/>
            <a:ext cx="190413" cy="20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95FE85-3B02-F975-0497-429012F4B63C}"/>
              </a:ext>
            </a:extLst>
          </p:cNvPr>
          <p:cNvSpPr/>
          <p:nvPr/>
        </p:nvSpPr>
        <p:spPr bwMode="white">
          <a:xfrm>
            <a:off x="1112132" y="2572052"/>
            <a:ext cx="247537" cy="209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335817-F4B8-20BC-689B-1BC998E61B81}"/>
              </a:ext>
            </a:extLst>
          </p:cNvPr>
          <p:cNvSpPr/>
          <p:nvPr/>
        </p:nvSpPr>
        <p:spPr bwMode="white">
          <a:xfrm>
            <a:off x="1121652" y="3067856"/>
            <a:ext cx="218975" cy="20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9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3B688E-4546-E109-7AF8-968233079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2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00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73996C-C494-C0E5-821D-6C0BE8E02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1DF1A9-14B4-F31C-03AB-4E6A37D8F783}"/>
              </a:ext>
            </a:extLst>
          </p:cNvPr>
          <p:cNvSpPr/>
          <p:nvPr/>
        </p:nvSpPr>
        <p:spPr bwMode="white">
          <a:xfrm>
            <a:off x="321917" y="2029389"/>
            <a:ext cx="380826" cy="25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B6A5D3-2BCE-8C9C-75C3-D58050473AEB}"/>
              </a:ext>
            </a:extLst>
          </p:cNvPr>
          <p:cNvSpPr/>
          <p:nvPr/>
        </p:nvSpPr>
        <p:spPr bwMode="white">
          <a:xfrm>
            <a:off x="1245421" y="2048468"/>
            <a:ext cx="199933" cy="20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5D7BBC-35B7-990F-6197-76E80AD4D57A}"/>
              </a:ext>
            </a:extLst>
          </p:cNvPr>
          <p:cNvSpPr/>
          <p:nvPr/>
        </p:nvSpPr>
        <p:spPr bwMode="white">
          <a:xfrm>
            <a:off x="5463074" y="2029389"/>
            <a:ext cx="276099" cy="25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6DE25A5-0F19-010F-B07B-8462B3601E9C}"/>
              </a:ext>
            </a:extLst>
          </p:cNvPr>
          <p:cNvSpPr/>
          <p:nvPr/>
        </p:nvSpPr>
        <p:spPr bwMode="white">
          <a:xfrm>
            <a:off x="6310413" y="2058007"/>
            <a:ext cx="142809" cy="190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DA2C52F-B9F3-461F-8822-9766EBC219F4}"/>
              </a:ext>
            </a:extLst>
          </p:cNvPr>
          <p:cNvSpPr/>
          <p:nvPr/>
        </p:nvSpPr>
        <p:spPr bwMode="white">
          <a:xfrm>
            <a:off x="5177454" y="4137589"/>
            <a:ext cx="285619" cy="24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8F6EF01-27AB-642B-665C-10AC9563999E}"/>
              </a:ext>
            </a:extLst>
          </p:cNvPr>
          <p:cNvSpPr/>
          <p:nvPr/>
        </p:nvSpPr>
        <p:spPr bwMode="white">
          <a:xfrm>
            <a:off x="5967669" y="4156668"/>
            <a:ext cx="314181" cy="20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5D82905-B9DB-C279-0F2E-90C8AF3D2787}"/>
              </a:ext>
            </a:extLst>
          </p:cNvPr>
          <p:cNvSpPr/>
          <p:nvPr/>
        </p:nvSpPr>
        <p:spPr bwMode="white">
          <a:xfrm>
            <a:off x="7843239" y="4137589"/>
            <a:ext cx="276099" cy="24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4B98408-6FE4-7E79-B167-9DEDC53F3CE2}"/>
              </a:ext>
            </a:extLst>
          </p:cNvPr>
          <p:cNvSpPr/>
          <p:nvPr/>
        </p:nvSpPr>
        <p:spPr bwMode="white">
          <a:xfrm>
            <a:off x="8671537" y="4156668"/>
            <a:ext cx="190414" cy="200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8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