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8125" y="3347672"/>
            <a:ext cx="4095750" cy="9715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b="57850"/>
          <a:stretch/>
        </p:blipFill>
        <p:spPr>
          <a:xfrm>
            <a:off x="592015" y="2737601"/>
            <a:ext cx="11007970" cy="802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1F12676A-C641-4B08-8F37-906C90EE33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132438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60BF1E52-9108-FDD4-9B57-2CCC184DC1EE}"/>
              </a:ext>
            </a:extLst>
          </p:cNvPr>
          <p:cNvSpPr/>
          <p:nvPr/>
        </p:nvSpPr>
        <p:spPr bwMode="white">
          <a:xfrm>
            <a:off x="2187966" y="903094"/>
            <a:ext cx="514115" cy="4097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24A46BB5-EEE0-90DC-80A2-A3DEACF5F01E}"/>
              </a:ext>
            </a:extLst>
          </p:cNvPr>
          <p:cNvSpPr/>
          <p:nvPr/>
        </p:nvSpPr>
        <p:spPr bwMode="white">
          <a:xfrm>
            <a:off x="4073057" y="903094"/>
            <a:ext cx="733090" cy="4001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9C854FE5-50F5-B923-3546-98FE918108D7}"/>
              </a:ext>
            </a:extLst>
          </p:cNvPr>
          <p:cNvSpPr/>
          <p:nvPr/>
        </p:nvSpPr>
        <p:spPr bwMode="white">
          <a:xfrm>
            <a:off x="6148561" y="903094"/>
            <a:ext cx="609322" cy="4001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DE9D5301-DDEF-5A56-F78F-5AC7C65BA71B}"/>
              </a:ext>
            </a:extLst>
          </p:cNvPr>
          <p:cNvSpPr/>
          <p:nvPr/>
        </p:nvSpPr>
        <p:spPr bwMode="white">
          <a:xfrm>
            <a:off x="8157421" y="903094"/>
            <a:ext cx="523636" cy="5812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913324E5-3E5A-F66C-8510-22ABEB7D0C34}"/>
              </a:ext>
            </a:extLst>
          </p:cNvPr>
          <p:cNvSpPr/>
          <p:nvPr/>
        </p:nvSpPr>
        <p:spPr bwMode="white">
          <a:xfrm>
            <a:off x="10042512" y="903094"/>
            <a:ext cx="571239" cy="4001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012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5EBFD70B-BDC3-4C29-1436-47E063BFFA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43137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0964D7C9-E769-C0BD-9A59-78C71EE53C4A}"/>
              </a:ext>
            </a:extLst>
          </p:cNvPr>
          <p:cNvSpPr/>
          <p:nvPr/>
        </p:nvSpPr>
        <p:spPr bwMode="white">
          <a:xfrm>
            <a:off x="2940099" y="3000250"/>
            <a:ext cx="618842" cy="23828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2EA82343-92D3-F302-6CB6-4FF571B993B9}"/>
              </a:ext>
            </a:extLst>
          </p:cNvPr>
          <p:cNvSpPr/>
          <p:nvPr/>
        </p:nvSpPr>
        <p:spPr bwMode="white">
          <a:xfrm>
            <a:off x="6624595" y="2914466"/>
            <a:ext cx="628363" cy="32407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61E997CA-DC87-001C-7225-EB6001F99A2F}"/>
              </a:ext>
            </a:extLst>
          </p:cNvPr>
          <p:cNvSpPr/>
          <p:nvPr/>
        </p:nvSpPr>
        <p:spPr bwMode="white">
          <a:xfrm>
            <a:off x="10166280" y="2838213"/>
            <a:ext cx="923504" cy="4003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69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B04C1D81-F36A-5F74-75B7-1B812AD57E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03610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645D96E8-57FE-080D-9008-F9ECB57ADF9E}"/>
              </a:ext>
            </a:extLst>
          </p:cNvPr>
          <p:cNvSpPr/>
          <p:nvPr/>
        </p:nvSpPr>
        <p:spPr bwMode="white">
          <a:xfrm>
            <a:off x="2368859" y="760747"/>
            <a:ext cx="885421" cy="5915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07ADF87B-E0C9-27C4-DAB5-6BBE5ED66CDE}"/>
              </a:ext>
            </a:extLst>
          </p:cNvPr>
          <p:cNvSpPr/>
          <p:nvPr/>
        </p:nvSpPr>
        <p:spPr bwMode="white">
          <a:xfrm>
            <a:off x="6091438" y="760747"/>
            <a:ext cx="828297" cy="5915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0AD0BD06-09E9-8AEE-2AED-08739CD21B5F}"/>
              </a:ext>
            </a:extLst>
          </p:cNvPr>
          <p:cNvSpPr/>
          <p:nvPr/>
        </p:nvSpPr>
        <p:spPr bwMode="white">
          <a:xfrm>
            <a:off x="9909223" y="835269"/>
            <a:ext cx="590280" cy="32622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C51A31E3-FEFF-3002-C280-98682A47B4C2}"/>
              </a:ext>
            </a:extLst>
          </p:cNvPr>
          <p:cNvSpPr/>
          <p:nvPr/>
        </p:nvSpPr>
        <p:spPr bwMode="white">
          <a:xfrm>
            <a:off x="2349818" y="2287406"/>
            <a:ext cx="933024" cy="23854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B75F6C8B-63D5-713F-B26A-3B135F77FF3E}"/>
              </a:ext>
            </a:extLst>
          </p:cNvPr>
          <p:cNvSpPr/>
          <p:nvPr/>
        </p:nvSpPr>
        <p:spPr bwMode="white">
          <a:xfrm>
            <a:off x="6081917" y="2115657"/>
            <a:ext cx="913983" cy="5915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4" name="矩形 13">
            <a:extLst>
              <a:ext uri="{FF2B5EF4-FFF2-40B4-BE49-F238E27FC236}">
                <a16:creationId xmlns:a16="http://schemas.microsoft.com/office/drawing/2014/main" id="{AB8F8213-E923-6EE5-4A9D-D83E9EAC08E6}"/>
              </a:ext>
            </a:extLst>
          </p:cNvPr>
          <p:cNvSpPr/>
          <p:nvPr/>
        </p:nvSpPr>
        <p:spPr bwMode="white">
          <a:xfrm>
            <a:off x="9785454" y="2180492"/>
            <a:ext cx="885421" cy="34545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6" name="矩形 15">
            <a:extLst>
              <a:ext uri="{FF2B5EF4-FFF2-40B4-BE49-F238E27FC236}">
                <a16:creationId xmlns:a16="http://schemas.microsoft.com/office/drawing/2014/main" id="{3D76D0DD-EE5F-3E13-DF46-DE43833E4021}"/>
              </a:ext>
            </a:extLst>
          </p:cNvPr>
          <p:cNvSpPr/>
          <p:nvPr/>
        </p:nvSpPr>
        <p:spPr bwMode="white">
          <a:xfrm>
            <a:off x="2568793" y="3556442"/>
            <a:ext cx="580760" cy="3244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05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2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072ADC6B-8574-2EBC-A8A5-788AAECFAA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177314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374E0139-2AFB-6308-CCD9-F735741D84C9}"/>
              </a:ext>
            </a:extLst>
          </p:cNvPr>
          <p:cNvSpPr/>
          <p:nvPr/>
        </p:nvSpPr>
        <p:spPr bwMode="white">
          <a:xfrm>
            <a:off x="1083570" y="1799492"/>
            <a:ext cx="199933" cy="2097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193FE093-FF06-4E3F-C20C-56DB4AB202D7}"/>
              </a:ext>
            </a:extLst>
          </p:cNvPr>
          <p:cNvSpPr/>
          <p:nvPr/>
        </p:nvSpPr>
        <p:spPr bwMode="white">
          <a:xfrm>
            <a:off x="3225719" y="1799492"/>
            <a:ext cx="190413" cy="2097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1FCEAEEC-A860-82BE-7472-939E0335E429}"/>
              </a:ext>
            </a:extLst>
          </p:cNvPr>
          <p:cNvSpPr/>
          <p:nvPr/>
        </p:nvSpPr>
        <p:spPr bwMode="white">
          <a:xfrm>
            <a:off x="5405950" y="1799492"/>
            <a:ext cx="257057" cy="2097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19936960-9CB9-D87F-8309-16B86DF32610}"/>
              </a:ext>
            </a:extLst>
          </p:cNvPr>
          <p:cNvSpPr/>
          <p:nvPr/>
        </p:nvSpPr>
        <p:spPr bwMode="white">
          <a:xfrm>
            <a:off x="7424330" y="1799492"/>
            <a:ext cx="218975" cy="2097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9659ADD7-9642-1D9F-D037-1EA0FB849383}"/>
              </a:ext>
            </a:extLst>
          </p:cNvPr>
          <p:cNvSpPr/>
          <p:nvPr/>
        </p:nvSpPr>
        <p:spPr bwMode="white">
          <a:xfrm>
            <a:off x="10109157" y="1799492"/>
            <a:ext cx="228496" cy="20972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627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CAFC0FFB-4CAC-988D-3EC3-2283187DD3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8542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892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6</cp:revision>
  <dcterms:created xsi:type="dcterms:W3CDTF">2023-07-10T09:28:00Z</dcterms:created>
  <dcterms:modified xsi:type="dcterms:W3CDTF">2024-08-28T07:10:05Z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