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4" r:id="rId4"/>
    <p:sldId id="263" r:id="rId5"/>
    <p:sldId id="262" r:id="rId6"/>
    <p:sldId id="261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2024/8/28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3552" y="3471130"/>
            <a:ext cx="4057650" cy="847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b="57850"/>
          <a:stretch/>
        </p:blipFill>
        <p:spPr>
          <a:xfrm>
            <a:off x="618392" y="2668625"/>
            <a:ext cx="11007970" cy="802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205D1C4-B4DA-DFF1-F5C6-F96AB2AF94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783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6F7323C-0FFF-928A-49CA-6FC60EB32DB9}"/>
              </a:ext>
            </a:extLst>
          </p:cNvPr>
          <p:cNvSpPr/>
          <p:nvPr/>
        </p:nvSpPr>
        <p:spPr bwMode="white">
          <a:xfrm>
            <a:off x="1492958" y="1315736"/>
            <a:ext cx="742611" cy="410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118E008-E701-C53F-BEB2-B55821DC1443}"/>
              </a:ext>
            </a:extLst>
          </p:cNvPr>
          <p:cNvSpPr/>
          <p:nvPr/>
        </p:nvSpPr>
        <p:spPr bwMode="white">
          <a:xfrm>
            <a:off x="3425652" y="1325294"/>
            <a:ext cx="533157" cy="5925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F3DDD39-72DC-0139-1FE5-32BDD302D66F}"/>
              </a:ext>
            </a:extLst>
          </p:cNvPr>
          <p:cNvSpPr/>
          <p:nvPr/>
        </p:nvSpPr>
        <p:spPr bwMode="white">
          <a:xfrm>
            <a:off x="5339305" y="1325294"/>
            <a:ext cx="390347" cy="401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1F76701-9220-BB2E-77AE-DC240DB9AF9E}"/>
              </a:ext>
            </a:extLst>
          </p:cNvPr>
          <p:cNvSpPr/>
          <p:nvPr/>
        </p:nvSpPr>
        <p:spPr bwMode="white">
          <a:xfrm>
            <a:off x="7081586" y="1325294"/>
            <a:ext cx="580760" cy="401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4510C41-B298-60D9-222F-50D0CF8AB787}"/>
              </a:ext>
            </a:extLst>
          </p:cNvPr>
          <p:cNvSpPr/>
          <p:nvPr/>
        </p:nvSpPr>
        <p:spPr bwMode="white">
          <a:xfrm>
            <a:off x="8947636" y="1325294"/>
            <a:ext cx="533157" cy="410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4501600-67C2-F857-145F-87C8A1450995}"/>
              </a:ext>
            </a:extLst>
          </p:cNvPr>
          <p:cNvSpPr/>
          <p:nvPr/>
        </p:nvSpPr>
        <p:spPr bwMode="white">
          <a:xfrm>
            <a:off x="10737520" y="1325294"/>
            <a:ext cx="609322" cy="401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4501600-67C2-F857-145F-87C8A1450995}"/>
              </a:ext>
            </a:extLst>
          </p:cNvPr>
          <p:cNvSpPr/>
          <p:nvPr/>
        </p:nvSpPr>
        <p:spPr bwMode="white">
          <a:xfrm>
            <a:off x="10511851" y="312213"/>
            <a:ext cx="1181918" cy="4014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83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860DB14-358C-7177-CA53-13BFC7086E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592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48E8759-B6BD-50F3-B140-AB9840278D96}"/>
              </a:ext>
            </a:extLst>
          </p:cNvPr>
          <p:cNvSpPr/>
          <p:nvPr/>
        </p:nvSpPr>
        <p:spPr bwMode="white">
          <a:xfrm>
            <a:off x="1569123" y="2780699"/>
            <a:ext cx="285619" cy="247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52CA7EC-6C83-3B37-F8DD-23226579E2B7}"/>
              </a:ext>
            </a:extLst>
          </p:cNvPr>
          <p:cNvSpPr/>
          <p:nvPr/>
        </p:nvSpPr>
        <p:spPr bwMode="white">
          <a:xfrm>
            <a:off x="3892165" y="2780699"/>
            <a:ext cx="285619" cy="2573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EFA231D-E23B-CC3B-1C9B-6AA8802E228F}"/>
              </a:ext>
            </a:extLst>
          </p:cNvPr>
          <p:cNvSpPr/>
          <p:nvPr/>
        </p:nvSpPr>
        <p:spPr bwMode="white">
          <a:xfrm>
            <a:off x="6234247" y="2780699"/>
            <a:ext cx="285619" cy="247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E9CBF9B-59DB-B919-FF23-EE85356CC1D0}"/>
              </a:ext>
            </a:extLst>
          </p:cNvPr>
          <p:cNvSpPr/>
          <p:nvPr/>
        </p:nvSpPr>
        <p:spPr bwMode="white">
          <a:xfrm>
            <a:off x="8595371" y="2780699"/>
            <a:ext cx="285619" cy="247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94257AD5-1F77-8DB7-156A-C04ACEFFEBAF}"/>
              </a:ext>
            </a:extLst>
          </p:cNvPr>
          <p:cNvSpPr/>
          <p:nvPr/>
        </p:nvSpPr>
        <p:spPr bwMode="white">
          <a:xfrm>
            <a:off x="10937454" y="2780699"/>
            <a:ext cx="285619" cy="2477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78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F4214C-D454-285F-D1B0-E08457477D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967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9C075FD-1C08-CABA-AF6E-197C19CB5EB7}"/>
              </a:ext>
            </a:extLst>
          </p:cNvPr>
          <p:cNvSpPr/>
          <p:nvPr/>
        </p:nvSpPr>
        <p:spPr bwMode="white">
          <a:xfrm>
            <a:off x="1112132" y="1409150"/>
            <a:ext cx="247537" cy="200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B963C7C-B2DE-58BC-9641-A937DC9988BF}"/>
              </a:ext>
            </a:extLst>
          </p:cNvPr>
          <p:cNvSpPr/>
          <p:nvPr/>
        </p:nvSpPr>
        <p:spPr bwMode="white">
          <a:xfrm>
            <a:off x="1131173" y="2200782"/>
            <a:ext cx="209454" cy="200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CDBB45F-7606-4EDB-7A3F-66949F285402}"/>
              </a:ext>
            </a:extLst>
          </p:cNvPr>
          <p:cNvSpPr/>
          <p:nvPr/>
        </p:nvSpPr>
        <p:spPr bwMode="white">
          <a:xfrm>
            <a:off x="1131173" y="2982875"/>
            <a:ext cx="209454" cy="209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319ACF8-173A-BF89-7D56-0D6F248DDC1C}"/>
              </a:ext>
            </a:extLst>
          </p:cNvPr>
          <p:cNvSpPr/>
          <p:nvPr/>
        </p:nvSpPr>
        <p:spPr bwMode="white">
          <a:xfrm>
            <a:off x="1131173" y="3774507"/>
            <a:ext cx="209454" cy="2098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36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1D5DA8-95AA-9987-401D-1459D3DE89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883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9364638-7327-7077-E149-951DBA93AC4D}"/>
              </a:ext>
            </a:extLst>
          </p:cNvPr>
          <p:cNvSpPr/>
          <p:nvPr/>
        </p:nvSpPr>
        <p:spPr bwMode="white">
          <a:xfrm>
            <a:off x="1102611" y="1954697"/>
            <a:ext cx="257057" cy="210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9C69E68-A40A-E93F-6F51-1ABAE2523FCF}"/>
              </a:ext>
            </a:extLst>
          </p:cNvPr>
          <p:cNvSpPr/>
          <p:nvPr/>
        </p:nvSpPr>
        <p:spPr bwMode="white">
          <a:xfrm>
            <a:off x="7205355" y="1954697"/>
            <a:ext cx="199933" cy="2100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img_16777215">
            <a:extLst>
              <a:ext uri="{FF2B5EF4-FFF2-40B4-BE49-F238E27FC236}">
                <a16:creationId xmlns:a16="http://schemas.microsoft.com/office/drawing/2014/main" id="{616EDACC-F43C-03F1-013C-9822C24BBB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78" y="3174708"/>
            <a:ext cx="11520000" cy="31385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4560820-E38C-7FB1-B0C4-AA7F691DBB73}"/>
              </a:ext>
            </a:extLst>
          </p:cNvPr>
          <p:cNvSpPr/>
          <p:nvPr/>
        </p:nvSpPr>
        <p:spPr bwMode="white">
          <a:xfrm>
            <a:off x="1119677" y="3728014"/>
            <a:ext cx="247537" cy="20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5D846A2-C56D-4B11-9970-004B6950CBDD}"/>
              </a:ext>
            </a:extLst>
          </p:cNvPr>
          <p:cNvSpPr/>
          <p:nvPr/>
        </p:nvSpPr>
        <p:spPr bwMode="white">
          <a:xfrm>
            <a:off x="7184338" y="3728014"/>
            <a:ext cx="247537" cy="20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881EBB5-A856-71DD-0DA4-A2DE97894858}"/>
              </a:ext>
            </a:extLst>
          </p:cNvPr>
          <p:cNvSpPr/>
          <p:nvPr/>
        </p:nvSpPr>
        <p:spPr bwMode="white">
          <a:xfrm>
            <a:off x="1148239" y="5473792"/>
            <a:ext cx="199933" cy="20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E000965-1B70-AF8F-5F8B-736C421C04F0}"/>
              </a:ext>
            </a:extLst>
          </p:cNvPr>
          <p:cNvSpPr/>
          <p:nvPr/>
        </p:nvSpPr>
        <p:spPr bwMode="white">
          <a:xfrm>
            <a:off x="7184338" y="5473792"/>
            <a:ext cx="247537" cy="2003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573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User</cp:lastModifiedBy>
  <cp:revision>6</cp:revision>
  <dcterms:created xsi:type="dcterms:W3CDTF">2023-07-10T09:28:00Z</dcterms:created>
  <dcterms:modified xsi:type="dcterms:W3CDTF">2024-08-28T07:09:40Z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