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4" r:id="rId4"/>
    <p:sldId id="263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3394929"/>
            <a:ext cx="9039225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57850"/>
          <a:stretch/>
        </p:blipFill>
        <p:spPr>
          <a:xfrm>
            <a:off x="592014" y="2834316"/>
            <a:ext cx="11007970" cy="802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0A855A-D5AC-BCF9-5E84-49EFDBCE86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7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57768C9-F3B9-3F17-5FBF-5F1F4B091DCE}"/>
              </a:ext>
            </a:extLst>
          </p:cNvPr>
          <p:cNvSpPr/>
          <p:nvPr/>
        </p:nvSpPr>
        <p:spPr bwMode="white">
          <a:xfrm>
            <a:off x="1807818" y="1434116"/>
            <a:ext cx="513352" cy="245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7768C9-F3B9-3F17-5FBF-5F1F4B091DCE}"/>
              </a:ext>
            </a:extLst>
          </p:cNvPr>
          <p:cNvSpPr/>
          <p:nvPr/>
        </p:nvSpPr>
        <p:spPr bwMode="white">
          <a:xfrm>
            <a:off x="6120000" y="1434116"/>
            <a:ext cx="513352" cy="245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57768C9-F3B9-3F17-5FBF-5F1F4B091DCE}"/>
              </a:ext>
            </a:extLst>
          </p:cNvPr>
          <p:cNvSpPr/>
          <p:nvPr/>
        </p:nvSpPr>
        <p:spPr bwMode="white">
          <a:xfrm>
            <a:off x="1697468" y="2332262"/>
            <a:ext cx="513352" cy="245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57768C9-F3B9-3F17-5FBF-5F1F4B091DCE}"/>
              </a:ext>
            </a:extLst>
          </p:cNvPr>
          <p:cNvSpPr/>
          <p:nvPr/>
        </p:nvSpPr>
        <p:spPr bwMode="white">
          <a:xfrm>
            <a:off x="5372653" y="2323470"/>
            <a:ext cx="513352" cy="245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57768C9-F3B9-3F17-5FBF-5F1F4B091DCE}"/>
              </a:ext>
            </a:extLst>
          </p:cNvPr>
          <p:cNvSpPr/>
          <p:nvPr/>
        </p:nvSpPr>
        <p:spPr bwMode="white">
          <a:xfrm>
            <a:off x="2550325" y="3185115"/>
            <a:ext cx="513352" cy="245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57768C9-F3B9-3F17-5FBF-5F1F4B091DCE}"/>
              </a:ext>
            </a:extLst>
          </p:cNvPr>
          <p:cNvSpPr/>
          <p:nvPr/>
        </p:nvSpPr>
        <p:spPr bwMode="white">
          <a:xfrm>
            <a:off x="6120000" y="3169347"/>
            <a:ext cx="513352" cy="245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03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8E9C51-7E89-F528-E733-94BBC321D4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7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78D964BA-01ED-0623-1403-749C47DBB4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39" y="3227686"/>
            <a:ext cx="11520000" cy="2161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44019CF-9B71-48AC-4D8F-3E2DA7B657E5}"/>
              </a:ext>
            </a:extLst>
          </p:cNvPr>
          <p:cNvSpPr/>
          <p:nvPr/>
        </p:nvSpPr>
        <p:spPr bwMode="white">
          <a:xfrm>
            <a:off x="1561167" y="4846587"/>
            <a:ext cx="371305" cy="19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47DD084-E321-75B0-B448-D6AB6A4A6C1F}"/>
              </a:ext>
            </a:extLst>
          </p:cNvPr>
          <p:cNvSpPr/>
          <p:nvPr/>
        </p:nvSpPr>
        <p:spPr bwMode="white">
          <a:xfrm>
            <a:off x="3598589" y="4846587"/>
            <a:ext cx="428429" cy="19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E8698A8-EF72-B98B-26C5-96BAAE672335}"/>
              </a:ext>
            </a:extLst>
          </p:cNvPr>
          <p:cNvSpPr/>
          <p:nvPr/>
        </p:nvSpPr>
        <p:spPr bwMode="white">
          <a:xfrm>
            <a:off x="5740738" y="4846587"/>
            <a:ext cx="276099" cy="19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E973F40-C480-8873-9BFB-97BA8B6938FC}"/>
              </a:ext>
            </a:extLst>
          </p:cNvPr>
          <p:cNvSpPr/>
          <p:nvPr/>
        </p:nvSpPr>
        <p:spPr bwMode="white">
          <a:xfrm>
            <a:off x="7778159" y="4846587"/>
            <a:ext cx="352264" cy="19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9672823-50E1-AF87-594C-558A5202D37B}"/>
              </a:ext>
            </a:extLst>
          </p:cNvPr>
          <p:cNvSpPr/>
          <p:nvPr/>
        </p:nvSpPr>
        <p:spPr bwMode="white">
          <a:xfrm>
            <a:off x="9863184" y="4846587"/>
            <a:ext cx="333223" cy="19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7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AD0FF7-EB70-47BF-070B-AA38B0AE5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26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7B6BD32C-4525-3248-5619-1DB579677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9" y="2433384"/>
            <a:ext cx="11520000" cy="3912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9FB828-3F62-B85E-5C2C-37AF924EAD4F}"/>
              </a:ext>
            </a:extLst>
          </p:cNvPr>
          <p:cNvSpPr/>
          <p:nvPr/>
        </p:nvSpPr>
        <p:spPr bwMode="white">
          <a:xfrm>
            <a:off x="10935427" y="2614716"/>
            <a:ext cx="247537" cy="200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0422F62-9AE7-B2B5-A4C0-D60D00EF0548}"/>
              </a:ext>
            </a:extLst>
          </p:cNvPr>
          <p:cNvSpPr/>
          <p:nvPr/>
        </p:nvSpPr>
        <p:spPr bwMode="white">
          <a:xfrm>
            <a:off x="2823824" y="3845870"/>
            <a:ext cx="199933" cy="200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95DE795-4BFB-1A71-1561-D78E4529FE7D}"/>
              </a:ext>
            </a:extLst>
          </p:cNvPr>
          <p:cNvSpPr/>
          <p:nvPr/>
        </p:nvSpPr>
        <p:spPr bwMode="white">
          <a:xfrm>
            <a:off x="6089411" y="3845870"/>
            <a:ext cx="190413" cy="200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7EF4EBE-C865-A228-4201-866A13AD5C17}"/>
              </a:ext>
            </a:extLst>
          </p:cNvPr>
          <p:cNvSpPr/>
          <p:nvPr/>
        </p:nvSpPr>
        <p:spPr bwMode="white">
          <a:xfrm>
            <a:off x="9707262" y="3845870"/>
            <a:ext cx="228495" cy="200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FA33745-A1B8-A5F5-CA04-F0B2B25B232C}"/>
              </a:ext>
            </a:extLst>
          </p:cNvPr>
          <p:cNvSpPr/>
          <p:nvPr/>
        </p:nvSpPr>
        <p:spPr bwMode="white">
          <a:xfrm>
            <a:off x="1947923" y="5554215"/>
            <a:ext cx="218975" cy="209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40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2024-08-28T07:07:00Z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