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2"/>
    <p:sldId id="265" r:id="rId3"/>
    <p:sldId id="264" r:id="rId4"/>
    <p:sldId id="262" r:id="rId5"/>
    <p:sldId id="261" r:id="rId6"/>
    <p:sldId id="259" r:id="rId7"/>
  </p:sldIdLst>
  <p:sldSz cx="12192000" cy="6858000"/>
  <p:notesSz cx="6858000" cy="9144000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8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2024/8/25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635" y="0"/>
            <a:ext cx="12192000" cy="69265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085" y="2476519"/>
            <a:ext cx="11007970" cy="1903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01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g_16777215">
            <a:extLst>
              <a:ext uri="{FF2B5EF4-FFF2-40B4-BE49-F238E27FC236}">
                <a16:creationId xmlns:a16="http://schemas.microsoft.com/office/drawing/2014/main" id="{DA7D3708-FDB0-7B83-CD8A-584FE4FFFB1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360000"/>
            <a:ext cx="11520000" cy="3212465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  <p:sp useBgFill="1">
        <p:nvSpPr>
          <p:cNvPr id="5" name="矩形 4">
            <a:extLst>
              <a:ext uri="{FF2B5EF4-FFF2-40B4-BE49-F238E27FC236}">
                <a16:creationId xmlns:a16="http://schemas.microsoft.com/office/drawing/2014/main" id="{C93F3EC4-E3B5-4F99-9DE3-E6EC73A9DE0E}"/>
              </a:ext>
            </a:extLst>
          </p:cNvPr>
          <p:cNvSpPr/>
          <p:nvPr/>
        </p:nvSpPr>
        <p:spPr bwMode="white">
          <a:xfrm>
            <a:off x="1102611" y="1141668"/>
            <a:ext cx="257057" cy="200183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6" name="矩形 5">
            <a:extLst>
              <a:ext uri="{FF2B5EF4-FFF2-40B4-BE49-F238E27FC236}">
                <a16:creationId xmlns:a16="http://schemas.microsoft.com/office/drawing/2014/main" id="{2DF42AB5-EEDA-FD28-2B53-9373856B34F8}"/>
              </a:ext>
            </a:extLst>
          </p:cNvPr>
          <p:cNvSpPr/>
          <p:nvPr/>
        </p:nvSpPr>
        <p:spPr bwMode="white">
          <a:xfrm>
            <a:off x="1121652" y="2180714"/>
            <a:ext cx="218975" cy="209715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7" name="img_16777215">
            <a:extLst>
              <a:ext uri="{FF2B5EF4-FFF2-40B4-BE49-F238E27FC236}">
                <a16:creationId xmlns:a16="http://schemas.microsoft.com/office/drawing/2014/main" id="{170A46B8-FDDC-5D65-6AAF-CB50709B2EE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785" y="3507644"/>
            <a:ext cx="11520000" cy="2137083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  <p:sp useBgFill="1">
        <p:nvSpPr>
          <p:cNvPr id="8" name="矩形 7">
            <a:extLst>
              <a:ext uri="{FF2B5EF4-FFF2-40B4-BE49-F238E27FC236}">
                <a16:creationId xmlns:a16="http://schemas.microsoft.com/office/drawing/2014/main" id="{FE48FD53-9E5F-628A-AB96-BDD7C4C1ECCA}"/>
              </a:ext>
            </a:extLst>
          </p:cNvPr>
          <p:cNvSpPr/>
          <p:nvPr/>
        </p:nvSpPr>
        <p:spPr bwMode="white">
          <a:xfrm>
            <a:off x="1139446" y="3698454"/>
            <a:ext cx="199933" cy="200351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9" name="矩形 8">
            <a:extLst>
              <a:ext uri="{FF2B5EF4-FFF2-40B4-BE49-F238E27FC236}">
                <a16:creationId xmlns:a16="http://schemas.microsoft.com/office/drawing/2014/main" id="{6F5D2997-68C9-132F-B49A-4877B6887D21}"/>
              </a:ext>
            </a:extLst>
          </p:cNvPr>
          <p:cNvSpPr/>
          <p:nvPr/>
        </p:nvSpPr>
        <p:spPr bwMode="white">
          <a:xfrm>
            <a:off x="1110884" y="4747915"/>
            <a:ext cx="247537" cy="209892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8399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g_16777215">
            <a:extLst>
              <a:ext uri="{FF2B5EF4-FFF2-40B4-BE49-F238E27FC236}">
                <a16:creationId xmlns:a16="http://schemas.microsoft.com/office/drawing/2014/main" id="{1D08CADF-93A3-B90C-8665-D83916F4C54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360000"/>
            <a:ext cx="11520000" cy="3795306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  <p:sp useBgFill="1">
        <p:nvSpPr>
          <p:cNvPr id="5" name="矩形 4">
            <a:extLst>
              <a:ext uri="{FF2B5EF4-FFF2-40B4-BE49-F238E27FC236}">
                <a16:creationId xmlns:a16="http://schemas.microsoft.com/office/drawing/2014/main" id="{BA7FEFFC-B1CA-1E48-BCA4-E5871321F0EE}"/>
              </a:ext>
            </a:extLst>
          </p:cNvPr>
          <p:cNvSpPr/>
          <p:nvPr/>
        </p:nvSpPr>
        <p:spPr bwMode="white">
          <a:xfrm>
            <a:off x="1131173" y="1151483"/>
            <a:ext cx="209454" cy="200254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6" name="矩形 5">
            <a:extLst>
              <a:ext uri="{FF2B5EF4-FFF2-40B4-BE49-F238E27FC236}">
                <a16:creationId xmlns:a16="http://schemas.microsoft.com/office/drawing/2014/main" id="{BC98C4D0-DD23-03DC-FEA6-027D07353FAE}"/>
              </a:ext>
            </a:extLst>
          </p:cNvPr>
          <p:cNvSpPr/>
          <p:nvPr/>
        </p:nvSpPr>
        <p:spPr bwMode="white">
          <a:xfrm>
            <a:off x="1112132" y="2200437"/>
            <a:ext cx="247537" cy="200254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7" name="矩形 6">
            <a:extLst>
              <a:ext uri="{FF2B5EF4-FFF2-40B4-BE49-F238E27FC236}">
                <a16:creationId xmlns:a16="http://schemas.microsoft.com/office/drawing/2014/main" id="{4AF01C16-1F45-A0F6-5F51-B37D8C619FFB}"/>
              </a:ext>
            </a:extLst>
          </p:cNvPr>
          <p:cNvSpPr/>
          <p:nvPr/>
        </p:nvSpPr>
        <p:spPr bwMode="white">
          <a:xfrm>
            <a:off x="1131173" y="3249391"/>
            <a:ext cx="209454" cy="200254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0288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g_16777215">
            <a:extLst>
              <a:ext uri="{FF2B5EF4-FFF2-40B4-BE49-F238E27FC236}">
                <a16:creationId xmlns:a16="http://schemas.microsoft.com/office/drawing/2014/main" id="{C0AD82AE-C9FF-3B7C-13E0-351E57B632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360000"/>
            <a:ext cx="11520000" cy="2596788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  <p:pic>
        <p:nvPicPr>
          <p:cNvPr id="16" name="img_16777215">
            <a:extLst>
              <a:ext uri="{FF2B5EF4-FFF2-40B4-BE49-F238E27FC236}">
                <a16:creationId xmlns:a16="http://schemas.microsoft.com/office/drawing/2014/main" id="{0279BA0C-9E05-5824-29ED-02EF619924F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954" y="2991956"/>
            <a:ext cx="11520000" cy="3179629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  <p:sp useBgFill="1">
        <p:nvSpPr>
          <p:cNvPr id="17" name="矩形 16">
            <a:extLst>
              <a:ext uri="{FF2B5EF4-FFF2-40B4-BE49-F238E27FC236}">
                <a16:creationId xmlns:a16="http://schemas.microsoft.com/office/drawing/2014/main" id="{53339E73-7FF5-F940-F64A-4833EFA8EE03}"/>
              </a:ext>
            </a:extLst>
          </p:cNvPr>
          <p:cNvSpPr/>
          <p:nvPr/>
        </p:nvSpPr>
        <p:spPr bwMode="white">
          <a:xfrm>
            <a:off x="1155573" y="3163827"/>
            <a:ext cx="228495" cy="210065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18" name="矩形 17">
            <a:extLst>
              <a:ext uri="{FF2B5EF4-FFF2-40B4-BE49-F238E27FC236}">
                <a16:creationId xmlns:a16="http://schemas.microsoft.com/office/drawing/2014/main" id="{2EC27785-8B5F-CF89-920C-71D02806DC67}"/>
              </a:ext>
            </a:extLst>
          </p:cNvPr>
          <p:cNvSpPr/>
          <p:nvPr/>
        </p:nvSpPr>
        <p:spPr bwMode="white">
          <a:xfrm>
            <a:off x="1146053" y="4214155"/>
            <a:ext cx="247537" cy="210065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19" name="矩形 18">
            <a:extLst>
              <a:ext uri="{FF2B5EF4-FFF2-40B4-BE49-F238E27FC236}">
                <a16:creationId xmlns:a16="http://schemas.microsoft.com/office/drawing/2014/main" id="{1A6C7563-9539-56A8-6370-7B643D1EDA5B}"/>
              </a:ext>
            </a:extLst>
          </p:cNvPr>
          <p:cNvSpPr/>
          <p:nvPr/>
        </p:nvSpPr>
        <p:spPr bwMode="white">
          <a:xfrm>
            <a:off x="1174615" y="5264483"/>
            <a:ext cx="199933" cy="200517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9742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635" y="635"/>
            <a:ext cx="12191365" cy="68573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GI2YTZkNGE2Njk2NzcyNTAzOGM5ZmQ1NzQ5MzlhNzI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宽屏</PresentationFormat>
  <Paragraphs>0</Paragraphs>
  <Slides>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宋体</vt:lpstr>
      <vt:lpstr>微软雅黑</vt:lpstr>
      <vt:lpstr>Arial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User</cp:lastModifiedBy>
  <cp:revision>5</cp:revision>
  <dcterms:created xsi:type="dcterms:W3CDTF">2023-07-10T09:28:00Z</dcterms:created>
  <dcterms:modified xsi:type="dcterms:W3CDTF">2024-08-25T13:15:13Z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0D19CC1FE8314396A26B969BFD398AAA_12</vt:lpwstr>
  </property>
  <property fmtid="{D5CDD505-2E9C-101B-9397-08002B2CF9AE}" pid="3" name="KSOProductBuildVer">
    <vt:lpwstr>2052-11.1.0.14036</vt:lpwstr>
  </property>
</Properties>
</file>