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3458673"/>
            <a:ext cx="389572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57850"/>
          <a:stretch/>
        </p:blipFill>
        <p:spPr>
          <a:xfrm>
            <a:off x="592014" y="2656168"/>
            <a:ext cx="11007970" cy="80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75CEF8-0A07-FD57-6B33-FE376B34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8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DBAA254-4333-9388-781B-B2A096ACF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3" y="3058033"/>
            <a:ext cx="11520000" cy="2859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2D29AC-64AD-9CD8-6763-534CFF694B9B}"/>
              </a:ext>
            </a:extLst>
          </p:cNvPr>
          <p:cNvSpPr/>
          <p:nvPr/>
        </p:nvSpPr>
        <p:spPr bwMode="white">
          <a:xfrm>
            <a:off x="1130654" y="3239133"/>
            <a:ext cx="199933" cy="200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BFDE35-9132-82D9-E0E7-E787532541A4}"/>
              </a:ext>
            </a:extLst>
          </p:cNvPr>
          <p:cNvSpPr/>
          <p:nvPr/>
        </p:nvSpPr>
        <p:spPr bwMode="white">
          <a:xfrm>
            <a:off x="1111612" y="5050135"/>
            <a:ext cx="228495" cy="20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4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5635D2-D606-1929-4D94-A13D487BD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4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976DE7-C52F-3FB0-606B-235081301DB4}"/>
              </a:ext>
            </a:extLst>
          </p:cNvPr>
          <p:cNvSpPr/>
          <p:nvPr/>
        </p:nvSpPr>
        <p:spPr bwMode="white">
          <a:xfrm>
            <a:off x="664661" y="560200"/>
            <a:ext cx="199933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CE13BA-B964-A05B-A208-4E088CA0AAA4}"/>
              </a:ext>
            </a:extLst>
          </p:cNvPr>
          <p:cNvSpPr/>
          <p:nvPr/>
        </p:nvSpPr>
        <p:spPr bwMode="white">
          <a:xfrm>
            <a:off x="645619" y="2381069"/>
            <a:ext cx="218975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747EDF-F431-F2E6-322A-339B28139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8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97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502DF1-41EA-C53A-273F-3C57DB321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4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8CB80F-B109-54E4-732E-74D0876C1CFC}"/>
              </a:ext>
            </a:extLst>
          </p:cNvPr>
          <p:cNvSpPr/>
          <p:nvPr/>
        </p:nvSpPr>
        <p:spPr bwMode="white">
          <a:xfrm>
            <a:off x="3244760" y="1208610"/>
            <a:ext cx="171371" cy="200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800A1F-DB83-18B2-6FB1-7EA205F36DA8}"/>
              </a:ext>
            </a:extLst>
          </p:cNvPr>
          <p:cNvSpPr/>
          <p:nvPr/>
        </p:nvSpPr>
        <p:spPr bwMode="white">
          <a:xfrm>
            <a:off x="3796958" y="1218145"/>
            <a:ext cx="171371" cy="1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17385F-1E61-137E-3EA5-CE640406C1F7}"/>
              </a:ext>
            </a:extLst>
          </p:cNvPr>
          <p:cNvSpPr/>
          <p:nvPr/>
        </p:nvSpPr>
        <p:spPr bwMode="white">
          <a:xfrm>
            <a:off x="4339636" y="1218145"/>
            <a:ext cx="180892" cy="1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C74F68-FC1D-22D6-B76A-D0D727D91B4B}"/>
              </a:ext>
            </a:extLst>
          </p:cNvPr>
          <p:cNvSpPr/>
          <p:nvPr/>
        </p:nvSpPr>
        <p:spPr bwMode="white">
          <a:xfrm>
            <a:off x="4891834" y="1218145"/>
            <a:ext cx="171371" cy="1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1554E0-4AD9-1794-F62F-EB42BBDB4698}"/>
              </a:ext>
            </a:extLst>
          </p:cNvPr>
          <p:cNvSpPr/>
          <p:nvPr/>
        </p:nvSpPr>
        <p:spPr bwMode="white">
          <a:xfrm>
            <a:off x="5444033" y="1218145"/>
            <a:ext cx="171371" cy="1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279EC9-F8FD-A3B9-7F3D-554741B4BFE7}"/>
              </a:ext>
            </a:extLst>
          </p:cNvPr>
          <p:cNvSpPr/>
          <p:nvPr/>
        </p:nvSpPr>
        <p:spPr bwMode="white">
          <a:xfrm>
            <a:off x="5986710" y="1218145"/>
            <a:ext cx="180892" cy="1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F7A4CF-4B17-14F0-5430-210CD9AA5364}"/>
              </a:ext>
            </a:extLst>
          </p:cNvPr>
          <p:cNvSpPr/>
          <p:nvPr/>
        </p:nvSpPr>
        <p:spPr bwMode="white">
          <a:xfrm>
            <a:off x="6538909" y="1218145"/>
            <a:ext cx="180892" cy="1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FF73EB8-8907-B8C2-0B58-9FBE2A681148}"/>
              </a:ext>
            </a:extLst>
          </p:cNvPr>
          <p:cNvSpPr/>
          <p:nvPr/>
        </p:nvSpPr>
        <p:spPr bwMode="white">
          <a:xfrm>
            <a:off x="7024462" y="1218145"/>
            <a:ext cx="304661" cy="1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5D16893-039C-92CC-1EC1-CDCA6A5B726F}"/>
              </a:ext>
            </a:extLst>
          </p:cNvPr>
          <p:cNvSpPr/>
          <p:nvPr/>
        </p:nvSpPr>
        <p:spPr bwMode="white">
          <a:xfrm>
            <a:off x="7643305" y="1218145"/>
            <a:ext cx="161851" cy="1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9D15D11-743E-7184-BE59-38552158632D}"/>
              </a:ext>
            </a:extLst>
          </p:cNvPr>
          <p:cNvSpPr/>
          <p:nvPr/>
        </p:nvSpPr>
        <p:spPr bwMode="white">
          <a:xfrm>
            <a:off x="8185983" y="1218145"/>
            <a:ext cx="171371" cy="1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7D85916-8D7C-30B4-B8F0-5CF5E8A550A6}"/>
              </a:ext>
            </a:extLst>
          </p:cNvPr>
          <p:cNvSpPr/>
          <p:nvPr/>
        </p:nvSpPr>
        <p:spPr bwMode="white">
          <a:xfrm>
            <a:off x="836033" y="3744907"/>
            <a:ext cx="885421" cy="314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D8B1C9B-4FBC-EE9A-378C-2F94A7F542DC}"/>
              </a:ext>
            </a:extLst>
          </p:cNvPr>
          <p:cNvSpPr/>
          <p:nvPr/>
        </p:nvSpPr>
        <p:spPr bwMode="white">
          <a:xfrm>
            <a:off x="3159074" y="3744907"/>
            <a:ext cx="590280" cy="314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2D05B39-589B-5C9F-0EDB-85E84F72314B}"/>
              </a:ext>
            </a:extLst>
          </p:cNvPr>
          <p:cNvSpPr/>
          <p:nvPr/>
        </p:nvSpPr>
        <p:spPr bwMode="white">
          <a:xfrm>
            <a:off x="5310743" y="3659092"/>
            <a:ext cx="913983" cy="591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8203C0E-091C-AE3A-DBFE-0945EFA020B1}"/>
              </a:ext>
            </a:extLst>
          </p:cNvPr>
          <p:cNvSpPr/>
          <p:nvPr/>
        </p:nvSpPr>
        <p:spPr bwMode="white">
          <a:xfrm>
            <a:off x="7700429" y="3659092"/>
            <a:ext cx="923504" cy="400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CD73FDC-5727-BBC7-2B0A-857DC7F6438E}"/>
              </a:ext>
            </a:extLst>
          </p:cNvPr>
          <p:cNvSpPr/>
          <p:nvPr/>
        </p:nvSpPr>
        <p:spPr bwMode="white">
          <a:xfrm>
            <a:off x="10080595" y="3830721"/>
            <a:ext cx="933023" cy="238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8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