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3429000"/>
            <a:ext cx="834390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4380"/>
          <a:stretch/>
        </p:blipFill>
        <p:spPr>
          <a:xfrm>
            <a:off x="328246" y="2838944"/>
            <a:ext cx="11535507" cy="740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72F27E-9602-897C-C23C-171203D4E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8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9E35AE-6EE4-DEC6-977D-985D06EE00C9}"/>
              </a:ext>
            </a:extLst>
          </p:cNvPr>
          <p:cNvSpPr/>
          <p:nvPr/>
        </p:nvSpPr>
        <p:spPr bwMode="white">
          <a:xfrm>
            <a:off x="1607206" y="3275932"/>
            <a:ext cx="218975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B80EC74-B26E-C64C-B9CB-68DFBC80BE24}"/>
              </a:ext>
            </a:extLst>
          </p:cNvPr>
          <p:cNvSpPr/>
          <p:nvPr/>
        </p:nvSpPr>
        <p:spPr bwMode="white">
          <a:xfrm>
            <a:off x="4206347" y="3275932"/>
            <a:ext cx="257057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2E4CBE-6BC3-9D94-5E9E-7B426940DC18}"/>
              </a:ext>
            </a:extLst>
          </p:cNvPr>
          <p:cNvSpPr/>
          <p:nvPr/>
        </p:nvSpPr>
        <p:spPr bwMode="white">
          <a:xfrm>
            <a:off x="6853090" y="3275932"/>
            <a:ext cx="209454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50A5315-A2B8-916E-C9DF-F7DEE111F4D4}"/>
              </a:ext>
            </a:extLst>
          </p:cNvPr>
          <p:cNvSpPr/>
          <p:nvPr/>
        </p:nvSpPr>
        <p:spPr bwMode="white">
          <a:xfrm>
            <a:off x="9461752" y="3275932"/>
            <a:ext cx="228495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12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B9A202-F8F7-EA61-BC2A-E52791250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2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38A945-78A8-2126-D403-5B53D3BE5AD1}"/>
              </a:ext>
            </a:extLst>
          </p:cNvPr>
          <p:cNvSpPr/>
          <p:nvPr/>
        </p:nvSpPr>
        <p:spPr bwMode="white">
          <a:xfrm>
            <a:off x="1112132" y="960635"/>
            <a:ext cx="247537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BB81B8-7FAC-94D4-D702-2095C0428727}"/>
              </a:ext>
            </a:extLst>
          </p:cNvPr>
          <p:cNvSpPr/>
          <p:nvPr/>
        </p:nvSpPr>
        <p:spPr bwMode="white">
          <a:xfrm>
            <a:off x="1131173" y="1809152"/>
            <a:ext cx="209454" cy="200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566E468-A0D3-38FF-4525-A5D18D2A7BB2}"/>
              </a:ext>
            </a:extLst>
          </p:cNvPr>
          <p:cNvSpPr/>
          <p:nvPr/>
        </p:nvSpPr>
        <p:spPr bwMode="white">
          <a:xfrm>
            <a:off x="1121652" y="2648136"/>
            <a:ext cx="218975" cy="209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33D8D1EB-3C2A-63DB-DBC6-94F576126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7" y="3364602"/>
            <a:ext cx="11520000" cy="1732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43820C-2618-2D04-50C7-69F78B4486F8}"/>
              </a:ext>
            </a:extLst>
          </p:cNvPr>
          <p:cNvSpPr/>
          <p:nvPr/>
        </p:nvSpPr>
        <p:spPr bwMode="white">
          <a:xfrm>
            <a:off x="1139448" y="3489007"/>
            <a:ext cx="199933" cy="200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F08586-1D32-113F-43B6-FF8ABE3E7C7E}"/>
              </a:ext>
            </a:extLst>
          </p:cNvPr>
          <p:cNvSpPr/>
          <p:nvPr/>
        </p:nvSpPr>
        <p:spPr bwMode="white">
          <a:xfrm>
            <a:off x="1120406" y="4331135"/>
            <a:ext cx="218975" cy="210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3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D84377-870B-5CF3-F209-F6AB86508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8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585F96B-57DB-F5F7-EF2F-57B69BA8D07D}"/>
              </a:ext>
            </a:extLst>
          </p:cNvPr>
          <p:cNvSpPr/>
          <p:nvPr/>
        </p:nvSpPr>
        <p:spPr bwMode="white">
          <a:xfrm>
            <a:off x="1607206" y="2476858"/>
            <a:ext cx="218975" cy="20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C4F381D-4C02-8DCA-EE7B-54B52BF8BB31}"/>
              </a:ext>
            </a:extLst>
          </p:cNvPr>
          <p:cNvSpPr/>
          <p:nvPr/>
        </p:nvSpPr>
        <p:spPr bwMode="white">
          <a:xfrm>
            <a:off x="3663669" y="2476858"/>
            <a:ext cx="247537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D6496F7-5417-DB7E-FA56-7AD184F87FC3}"/>
              </a:ext>
            </a:extLst>
          </p:cNvPr>
          <p:cNvSpPr/>
          <p:nvPr/>
        </p:nvSpPr>
        <p:spPr bwMode="white">
          <a:xfrm>
            <a:off x="5748694" y="2476858"/>
            <a:ext cx="228495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F89D611-0EB9-E03C-88DF-D69EBC91F8B0}"/>
              </a:ext>
            </a:extLst>
          </p:cNvPr>
          <p:cNvSpPr/>
          <p:nvPr/>
        </p:nvSpPr>
        <p:spPr bwMode="white">
          <a:xfrm>
            <a:off x="7824198" y="2476858"/>
            <a:ext cx="209453" cy="200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5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24195A-1AE3-3750-24E3-B80077EDD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0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85F96B-57DB-F5F7-EF2F-57B69BA8D07D}"/>
              </a:ext>
            </a:extLst>
          </p:cNvPr>
          <p:cNvSpPr/>
          <p:nvPr/>
        </p:nvSpPr>
        <p:spPr bwMode="white">
          <a:xfrm>
            <a:off x="3963544" y="437042"/>
            <a:ext cx="1434933" cy="433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6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