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4" y="3531942"/>
            <a:ext cx="405765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4380"/>
          <a:stretch/>
        </p:blipFill>
        <p:spPr>
          <a:xfrm>
            <a:off x="328246" y="2888162"/>
            <a:ext cx="11535507" cy="74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3B21A9-905B-624B-71F4-B85437E5E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90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619354-62ED-E640-1C3D-A12ED90EBE2A}"/>
              </a:ext>
            </a:extLst>
          </p:cNvPr>
          <p:cNvSpPr/>
          <p:nvPr/>
        </p:nvSpPr>
        <p:spPr bwMode="white">
          <a:xfrm>
            <a:off x="1616727" y="1046420"/>
            <a:ext cx="476033" cy="40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F9A954-FAC1-5851-110F-0056B6525104}"/>
              </a:ext>
            </a:extLst>
          </p:cNvPr>
          <p:cNvSpPr/>
          <p:nvPr/>
        </p:nvSpPr>
        <p:spPr bwMode="white">
          <a:xfrm>
            <a:off x="3692231" y="1036887"/>
            <a:ext cx="523636" cy="60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88FADE-F2F2-4E18-F070-902F38FF51AE}"/>
              </a:ext>
            </a:extLst>
          </p:cNvPr>
          <p:cNvSpPr/>
          <p:nvPr/>
        </p:nvSpPr>
        <p:spPr bwMode="white">
          <a:xfrm>
            <a:off x="5815338" y="1046420"/>
            <a:ext cx="542677" cy="40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6A4048-75F0-E4F9-5329-125234A1F608}"/>
              </a:ext>
            </a:extLst>
          </p:cNvPr>
          <p:cNvSpPr/>
          <p:nvPr/>
        </p:nvSpPr>
        <p:spPr bwMode="white">
          <a:xfrm>
            <a:off x="7967008" y="1046420"/>
            <a:ext cx="466512" cy="40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E41FB2-AAC0-1BBD-4531-12B23101214B}"/>
              </a:ext>
            </a:extLst>
          </p:cNvPr>
          <p:cNvSpPr/>
          <p:nvPr/>
        </p:nvSpPr>
        <p:spPr bwMode="white">
          <a:xfrm>
            <a:off x="10080595" y="1046420"/>
            <a:ext cx="466512" cy="409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D9B8FC7-1B0E-E1C8-84A5-43834375E1C9}"/>
              </a:ext>
            </a:extLst>
          </p:cNvPr>
          <p:cNvSpPr/>
          <p:nvPr/>
        </p:nvSpPr>
        <p:spPr bwMode="white">
          <a:xfrm>
            <a:off x="1102611" y="2476464"/>
            <a:ext cx="257057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23490FC-DD07-6430-5ED2-BD28E409828C}"/>
              </a:ext>
            </a:extLst>
          </p:cNvPr>
          <p:cNvSpPr/>
          <p:nvPr/>
        </p:nvSpPr>
        <p:spPr bwMode="white">
          <a:xfrm>
            <a:off x="1102611" y="2991280"/>
            <a:ext cx="257057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C266D82-E8F2-9F4D-FF04-26684E27E70B}"/>
              </a:ext>
            </a:extLst>
          </p:cNvPr>
          <p:cNvSpPr/>
          <p:nvPr/>
        </p:nvSpPr>
        <p:spPr bwMode="white">
          <a:xfrm>
            <a:off x="1131173" y="3506096"/>
            <a:ext cx="209454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82770C-A3BF-3D35-3A93-33CB1651C75F}"/>
              </a:ext>
            </a:extLst>
          </p:cNvPr>
          <p:cNvSpPr/>
          <p:nvPr/>
        </p:nvSpPr>
        <p:spPr bwMode="white">
          <a:xfrm>
            <a:off x="1121652" y="4020911"/>
            <a:ext cx="218975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243770F-8D83-CCC8-C72E-E6A69B793836}"/>
              </a:ext>
            </a:extLst>
          </p:cNvPr>
          <p:cNvSpPr/>
          <p:nvPr/>
        </p:nvSpPr>
        <p:spPr bwMode="white">
          <a:xfrm>
            <a:off x="1121652" y="4545261"/>
            <a:ext cx="218975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2FA5D3-FE7A-E983-2A33-DBB153A19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F46CF7-5119-1E4C-ADC7-33FDC229405C}"/>
              </a:ext>
            </a:extLst>
          </p:cNvPr>
          <p:cNvSpPr/>
          <p:nvPr/>
        </p:nvSpPr>
        <p:spPr bwMode="white">
          <a:xfrm>
            <a:off x="1150214" y="1160777"/>
            <a:ext cx="180892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F80417-1A12-7120-DA96-1197586074BB}"/>
              </a:ext>
            </a:extLst>
          </p:cNvPr>
          <p:cNvSpPr/>
          <p:nvPr/>
        </p:nvSpPr>
        <p:spPr bwMode="white">
          <a:xfrm>
            <a:off x="1150214" y="1675562"/>
            <a:ext cx="180892" cy="209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41C1A2-221D-2798-DD4E-F77CEFCF3308}"/>
              </a:ext>
            </a:extLst>
          </p:cNvPr>
          <p:cNvSpPr/>
          <p:nvPr/>
        </p:nvSpPr>
        <p:spPr bwMode="white">
          <a:xfrm>
            <a:off x="1121652" y="2199881"/>
            <a:ext cx="228495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E17E27-4A86-8CBB-4FC8-A50C45B608EF}"/>
              </a:ext>
            </a:extLst>
          </p:cNvPr>
          <p:cNvSpPr/>
          <p:nvPr/>
        </p:nvSpPr>
        <p:spPr bwMode="white">
          <a:xfrm>
            <a:off x="1150214" y="2714666"/>
            <a:ext cx="180892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F0A6BB-3600-2FDF-E0D4-53474C08968E}"/>
              </a:ext>
            </a:extLst>
          </p:cNvPr>
          <p:cNvSpPr/>
          <p:nvPr/>
        </p:nvSpPr>
        <p:spPr bwMode="white">
          <a:xfrm>
            <a:off x="1121652" y="3238984"/>
            <a:ext cx="228495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2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7FB84F-4AD8-DFF8-9C5A-61423E9EA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8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1468D0-7B5F-E10D-42D6-DC01A3694C62}"/>
              </a:ext>
            </a:extLst>
          </p:cNvPr>
          <p:cNvSpPr/>
          <p:nvPr/>
        </p:nvSpPr>
        <p:spPr bwMode="white">
          <a:xfrm>
            <a:off x="1102611" y="1543760"/>
            <a:ext cx="257057" cy="20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B4239D-C2E1-CEB9-6920-2D02FC0F419C}"/>
              </a:ext>
            </a:extLst>
          </p:cNvPr>
          <p:cNvSpPr/>
          <p:nvPr/>
        </p:nvSpPr>
        <p:spPr bwMode="white">
          <a:xfrm>
            <a:off x="1131173" y="2975727"/>
            <a:ext cx="209454" cy="200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910759-26CE-54F9-A0FB-4861DD730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0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1129B6-2EE0-65AC-9CF9-3017D59F23B3}"/>
              </a:ext>
            </a:extLst>
          </p:cNvPr>
          <p:cNvSpPr/>
          <p:nvPr/>
        </p:nvSpPr>
        <p:spPr bwMode="white">
          <a:xfrm>
            <a:off x="636099" y="1008127"/>
            <a:ext cx="247537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212555-875C-531C-BAA2-9E86CAA494BA}"/>
              </a:ext>
            </a:extLst>
          </p:cNvPr>
          <p:cNvSpPr/>
          <p:nvPr/>
        </p:nvSpPr>
        <p:spPr bwMode="white">
          <a:xfrm>
            <a:off x="664661" y="2437820"/>
            <a:ext cx="199933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9B9528-CD55-D54B-6D0E-9BF4F403280B}"/>
              </a:ext>
            </a:extLst>
          </p:cNvPr>
          <p:cNvSpPr/>
          <p:nvPr/>
        </p:nvSpPr>
        <p:spPr bwMode="white">
          <a:xfrm>
            <a:off x="664661" y="3877044"/>
            <a:ext cx="19993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5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