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44" y="3265242"/>
            <a:ext cx="91535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4380"/>
          <a:stretch/>
        </p:blipFill>
        <p:spPr>
          <a:xfrm>
            <a:off x="433754" y="2587264"/>
            <a:ext cx="11535507" cy="74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D333F2-1B9B-2EFA-79F7-6F552B1D5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0E2741-EEAD-36A8-AD75-1ABBBEAC5DC7}"/>
              </a:ext>
            </a:extLst>
          </p:cNvPr>
          <p:cNvSpPr/>
          <p:nvPr/>
        </p:nvSpPr>
        <p:spPr bwMode="white">
          <a:xfrm>
            <a:off x="1121652" y="1123163"/>
            <a:ext cx="218975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4C4230-2E09-A53B-A4DA-0B37AF62393B}"/>
              </a:ext>
            </a:extLst>
          </p:cNvPr>
          <p:cNvSpPr/>
          <p:nvPr/>
        </p:nvSpPr>
        <p:spPr bwMode="white">
          <a:xfrm>
            <a:off x="1131173" y="1619219"/>
            <a:ext cx="209454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D115F5-D426-E7EE-E710-2CD1DB1237A2}"/>
              </a:ext>
            </a:extLst>
          </p:cNvPr>
          <p:cNvSpPr/>
          <p:nvPr/>
        </p:nvSpPr>
        <p:spPr bwMode="white">
          <a:xfrm>
            <a:off x="1112132" y="2115275"/>
            <a:ext cx="247537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E90AD7-9ABA-C034-48A5-DEDDAE44AD37}"/>
              </a:ext>
            </a:extLst>
          </p:cNvPr>
          <p:cNvSpPr/>
          <p:nvPr/>
        </p:nvSpPr>
        <p:spPr bwMode="white">
          <a:xfrm>
            <a:off x="1121652" y="2611331"/>
            <a:ext cx="218975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0BDA4F-9887-0BE6-BC5F-2142DA9F86A3}"/>
              </a:ext>
            </a:extLst>
          </p:cNvPr>
          <p:cNvSpPr/>
          <p:nvPr/>
        </p:nvSpPr>
        <p:spPr bwMode="white">
          <a:xfrm>
            <a:off x="1131173" y="3097848"/>
            <a:ext cx="209454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4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BEBE9C-A21F-F7C3-4D1B-D9D6578BB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8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C228D3-6F80-BFA8-7BC3-CFC66B8F5479}"/>
              </a:ext>
            </a:extLst>
          </p:cNvPr>
          <p:cNvSpPr/>
          <p:nvPr/>
        </p:nvSpPr>
        <p:spPr bwMode="white">
          <a:xfrm>
            <a:off x="1121652" y="1065155"/>
            <a:ext cx="218975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C6943F-3085-A473-A585-05244D3FEF0C}"/>
              </a:ext>
            </a:extLst>
          </p:cNvPr>
          <p:cNvSpPr/>
          <p:nvPr/>
        </p:nvSpPr>
        <p:spPr bwMode="white">
          <a:xfrm>
            <a:off x="1131173" y="2046656"/>
            <a:ext cx="209454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45E826-5685-8B8A-048E-2BF5A7808190}"/>
              </a:ext>
            </a:extLst>
          </p:cNvPr>
          <p:cNvSpPr/>
          <p:nvPr/>
        </p:nvSpPr>
        <p:spPr bwMode="white">
          <a:xfrm>
            <a:off x="1112132" y="3037686"/>
            <a:ext cx="247537" cy="20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5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FE4E00-DA85-2A2A-E203-68EB5CBF9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2F82864-16EA-18A1-4401-97F968224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2" y="3446100"/>
            <a:ext cx="11520000" cy="239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70F3E8-E830-7D71-93BD-FE5CEC4E2B88}"/>
              </a:ext>
            </a:extLst>
          </p:cNvPr>
          <p:cNvSpPr/>
          <p:nvPr/>
        </p:nvSpPr>
        <p:spPr bwMode="white">
          <a:xfrm>
            <a:off x="4872272" y="5489787"/>
            <a:ext cx="609322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EC61F1-E59C-38E7-9D06-C7E696A84AE7}"/>
              </a:ext>
            </a:extLst>
          </p:cNvPr>
          <p:cNvSpPr/>
          <p:nvPr/>
        </p:nvSpPr>
        <p:spPr bwMode="white">
          <a:xfrm>
            <a:off x="6738322" y="5489787"/>
            <a:ext cx="1152000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8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C00CBB-9F92-8B23-ABF5-9F04DA9E8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3F230A-14A4-3CDC-7C12-CE6B9727A54D}"/>
              </a:ext>
            </a:extLst>
          </p:cNvPr>
          <p:cNvSpPr/>
          <p:nvPr/>
        </p:nvSpPr>
        <p:spPr bwMode="white">
          <a:xfrm>
            <a:off x="6110479" y="484232"/>
            <a:ext cx="1104396" cy="258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