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63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62" y="2379531"/>
            <a:ext cx="11535507" cy="207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8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ED1078DB-1030-4617-5520-A911CF8BD5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40400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370B5655-4FAD-01ED-71A7-E75419509A97}"/>
              </a:ext>
            </a:extLst>
          </p:cNvPr>
          <p:cNvSpPr/>
          <p:nvPr/>
        </p:nvSpPr>
        <p:spPr bwMode="white">
          <a:xfrm>
            <a:off x="7576661" y="1265828"/>
            <a:ext cx="285619" cy="24791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D417344A-BFCA-809B-CBD7-81D54F2CCA2B}"/>
              </a:ext>
            </a:extLst>
          </p:cNvPr>
          <p:cNvSpPr/>
          <p:nvPr/>
        </p:nvSpPr>
        <p:spPr bwMode="white">
          <a:xfrm>
            <a:off x="3159074" y="1713975"/>
            <a:ext cx="276099" cy="25744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8EDDBC7A-5F72-33CE-D78F-6EFC99F25833}"/>
              </a:ext>
            </a:extLst>
          </p:cNvPr>
          <p:cNvSpPr/>
          <p:nvPr/>
        </p:nvSpPr>
        <p:spPr bwMode="white">
          <a:xfrm>
            <a:off x="3025785" y="2696084"/>
            <a:ext cx="285619" cy="25744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3D9441C6-B117-FD81-BF61-0E42E49FB688}"/>
              </a:ext>
            </a:extLst>
          </p:cNvPr>
          <p:cNvSpPr/>
          <p:nvPr/>
        </p:nvSpPr>
        <p:spPr bwMode="white">
          <a:xfrm>
            <a:off x="7690909" y="3153766"/>
            <a:ext cx="285619" cy="24791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43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25079A0E-5475-41B0-8959-1450CC52D3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25774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4A08721D-5C94-2E1A-FBFF-78523E460593}"/>
              </a:ext>
            </a:extLst>
          </p:cNvPr>
          <p:cNvSpPr/>
          <p:nvPr/>
        </p:nvSpPr>
        <p:spPr bwMode="white">
          <a:xfrm>
            <a:off x="1121652" y="1055336"/>
            <a:ext cx="218975" cy="20955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E284685D-1E3A-9D82-1226-DD6499A4CFB7}"/>
              </a:ext>
            </a:extLst>
          </p:cNvPr>
          <p:cNvSpPr/>
          <p:nvPr/>
        </p:nvSpPr>
        <p:spPr bwMode="white">
          <a:xfrm>
            <a:off x="1131173" y="2436485"/>
            <a:ext cx="209454" cy="2000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F24B665F-E1F9-9AB1-F62D-E241CF4BDDD9}"/>
              </a:ext>
            </a:extLst>
          </p:cNvPr>
          <p:cNvSpPr/>
          <p:nvPr/>
        </p:nvSpPr>
        <p:spPr bwMode="white">
          <a:xfrm>
            <a:off x="1102611" y="3350901"/>
            <a:ext cx="257057" cy="20955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45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B157E37B-AF52-CDBF-FE52-926C8E2B5E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78436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C30FA176-E619-4112-36FB-0A262DD03198}"/>
              </a:ext>
            </a:extLst>
          </p:cNvPr>
          <p:cNvSpPr/>
          <p:nvPr/>
        </p:nvSpPr>
        <p:spPr bwMode="white">
          <a:xfrm>
            <a:off x="1102611" y="1046332"/>
            <a:ext cx="257057" cy="2001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10C32942-39DC-A73E-D330-C7167191907D}"/>
              </a:ext>
            </a:extLst>
          </p:cNvPr>
          <p:cNvSpPr/>
          <p:nvPr/>
        </p:nvSpPr>
        <p:spPr bwMode="white">
          <a:xfrm>
            <a:off x="1131173" y="1961442"/>
            <a:ext cx="209454" cy="2001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D128683C-9EB4-21A1-38B3-CA88AA126808}"/>
              </a:ext>
            </a:extLst>
          </p:cNvPr>
          <p:cNvSpPr/>
          <p:nvPr/>
        </p:nvSpPr>
        <p:spPr bwMode="white">
          <a:xfrm>
            <a:off x="1131173" y="2876552"/>
            <a:ext cx="209454" cy="2001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260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4B02B57F-35B5-CE60-08EB-91DD36A219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37664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6D8F9FBB-0E81-C80E-1096-3686C8703AAC}"/>
              </a:ext>
            </a:extLst>
          </p:cNvPr>
          <p:cNvSpPr/>
          <p:nvPr/>
        </p:nvSpPr>
        <p:spPr bwMode="white">
          <a:xfrm>
            <a:off x="1131173" y="1304316"/>
            <a:ext cx="209454" cy="20030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BAACFFF8-DFBC-3811-36BE-29A65B790EA2}"/>
              </a:ext>
            </a:extLst>
          </p:cNvPr>
          <p:cNvSpPr/>
          <p:nvPr/>
        </p:nvSpPr>
        <p:spPr bwMode="white">
          <a:xfrm>
            <a:off x="1112132" y="2735098"/>
            <a:ext cx="247537" cy="20030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9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5</cp:revision>
  <dcterms:created xsi:type="dcterms:W3CDTF">2023-07-10T09:28:00Z</dcterms:created>
  <dcterms:modified xsi:type="dcterms:W3CDTF">2024-08-25T13:04:55Z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