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4" r:id="rId4"/>
    <p:sldId id="263" r:id="rId5"/>
    <p:sldId id="261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3850" y="3379909"/>
            <a:ext cx="39243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64380"/>
          <a:stretch/>
        </p:blipFill>
        <p:spPr>
          <a:xfrm>
            <a:off x="328246" y="2873143"/>
            <a:ext cx="11535507" cy="74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B61ABFC-863C-DFDC-20BE-E59DA53BA9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7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3657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D16E88-9712-D8E6-4FED-7EF33670F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3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EC2C8354-DA79-0721-8002-454B0A681E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813263"/>
            <a:ext cx="11520000" cy="1805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59E7C9-4ED4-92F5-B4AE-209262551107}"/>
              </a:ext>
            </a:extLst>
          </p:cNvPr>
          <p:cNvSpPr/>
          <p:nvPr/>
        </p:nvSpPr>
        <p:spPr bwMode="white">
          <a:xfrm>
            <a:off x="1616727" y="5294362"/>
            <a:ext cx="190413" cy="20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C144CB-5929-52B6-A463-54C9A4E9C68C}"/>
              </a:ext>
            </a:extLst>
          </p:cNvPr>
          <p:cNvSpPr/>
          <p:nvPr/>
        </p:nvSpPr>
        <p:spPr bwMode="white">
          <a:xfrm>
            <a:off x="4682380" y="5294362"/>
            <a:ext cx="190413" cy="20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FAF9AD9-C0F2-0877-75BC-6B4A61D6DAB9}"/>
              </a:ext>
            </a:extLst>
          </p:cNvPr>
          <p:cNvSpPr/>
          <p:nvPr/>
        </p:nvSpPr>
        <p:spPr bwMode="white">
          <a:xfrm>
            <a:off x="7281520" y="5294362"/>
            <a:ext cx="142809" cy="20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901604-0415-69B4-DE48-B122F47FDD25}"/>
              </a:ext>
            </a:extLst>
          </p:cNvPr>
          <p:cNvSpPr/>
          <p:nvPr/>
        </p:nvSpPr>
        <p:spPr bwMode="white">
          <a:xfrm>
            <a:off x="9195173" y="5294362"/>
            <a:ext cx="209454" cy="20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58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1F9DC6-4DA7-6C3C-8049-D804D6BE7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03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587A592-59B0-99FC-BD0E-AB8671954BC3}"/>
              </a:ext>
            </a:extLst>
          </p:cNvPr>
          <p:cNvSpPr/>
          <p:nvPr/>
        </p:nvSpPr>
        <p:spPr bwMode="white">
          <a:xfrm>
            <a:off x="1121652" y="2279093"/>
            <a:ext cx="228495" cy="200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B5A525-471C-4F09-8F0D-7C403F805948}"/>
              </a:ext>
            </a:extLst>
          </p:cNvPr>
          <p:cNvSpPr/>
          <p:nvPr/>
        </p:nvSpPr>
        <p:spPr bwMode="white">
          <a:xfrm>
            <a:off x="1150214" y="2708741"/>
            <a:ext cx="180892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007FF0-C9AC-C01B-5824-ADC9E60A134D}"/>
              </a:ext>
            </a:extLst>
          </p:cNvPr>
          <p:cNvSpPr/>
          <p:nvPr/>
        </p:nvSpPr>
        <p:spPr bwMode="white">
          <a:xfrm>
            <a:off x="1121652" y="3138389"/>
            <a:ext cx="228495" cy="210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806C0FE8-4E55-95B7-5821-E7F377A54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4" y="3463011"/>
            <a:ext cx="11520000" cy="2968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C07590A-565F-4409-8321-6CDCFF9E29BD}"/>
              </a:ext>
            </a:extLst>
          </p:cNvPr>
          <p:cNvSpPr/>
          <p:nvPr/>
        </p:nvSpPr>
        <p:spPr bwMode="white">
          <a:xfrm>
            <a:off x="8000929" y="5057260"/>
            <a:ext cx="1094876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46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