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3" r:id="rId4"/>
    <p:sldId id="262" r:id="rId5"/>
    <p:sldId id="261" r:id="rId6"/>
    <p:sldId id="260" r:id="rId7"/>
    <p:sldId id="259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366" y="3287224"/>
            <a:ext cx="9182100" cy="10572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l="22726" r="20473" b="56901"/>
          <a:stretch/>
        </p:blipFill>
        <p:spPr>
          <a:xfrm>
            <a:off x="3159369" y="2759860"/>
            <a:ext cx="5838093" cy="7579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BDA5CBBD-1348-ACDB-47E2-32AE6D5040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90202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36CC8DB3-901D-B729-9EAE-A68A6D796FF6}"/>
              </a:ext>
            </a:extLst>
          </p:cNvPr>
          <p:cNvSpPr/>
          <p:nvPr/>
        </p:nvSpPr>
        <p:spPr bwMode="white">
          <a:xfrm>
            <a:off x="2356338" y="2311010"/>
            <a:ext cx="7570177" cy="154002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222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BFC86D57-4CF5-9CED-EF67-B4CFDD6BBE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30973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93EC8677-FFAC-D449-332C-4501D400EB06}"/>
              </a:ext>
            </a:extLst>
          </p:cNvPr>
          <p:cNvSpPr/>
          <p:nvPr/>
        </p:nvSpPr>
        <p:spPr bwMode="white">
          <a:xfrm>
            <a:off x="1102611" y="1256273"/>
            <a:ext cx="257057" cy="20976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68941FD9-943D-09A2-3D34-E1D7F538C83F}"/>
              </a:ext>
            </a:extLst>
          </p:cNvPr>
          <p:cNvSpPr/>
          <p:nvPr/>
        </p:nvSpPr>
        <p:spPr bwMode="white">
          <a:xfrm>
            <a:off x="1121652" y="2448125"/>
            <a:ext cx="218975" cy="20976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97CAE06C-0088-70FF-8093-F5C5A78689C2}"/>
              </a:ext>
            </a:extLst>
          </p:cNvPr>
          <p:cNvSpPr/>
          <p:nvPr/>
        </p:nvSpPr>
        <p:spPr bwMode="white">
          <a:xfrm>
            <a:off x="1131173" y="3649512"/>
            <a:ext cx="209454" cy="20023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888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ABD4AE00-55E9-FAB0-3780-ABF896FB7E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19207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B1F7B01A-00DF-9094-F33F-D96B01133684}"/>
              </a:ext>
            </a:extLst>
          </p:cNvPr>
          <p:cNvSpPr/>
          <p:nvPr/>
        </p:nvSpPr>
        <p:spPr bwMode="white">
          <a:xfrm>
            <a:off x="1102611" y="2303598"/>
            <a:ext cx="257057" cy="20007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EE74565B-5A29-C8A4-1034-5032657521B4}"/>
              </a:ext>
            </a:extLst>
          </p:cNvPr>
          <p:cNvSpPr/>
          <p:nvPr/>
        </p:nvSpPr>
        <p:spPr bwMode="white">
          <a:xfrm>
            <a:off x="1121652" y="2894300"/>
            <a:ext cx="228495" cy="20960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70C6F76E-CE6F-F306-40A7-39A4EDC7F964}"/>
              </a:ext>
            </a:extLst>
          </p:cNvPr>
          <p:cNvSpPr/>
          <p:nvPr/>
        </p:nvSpPr>
        <p:spPr bwMode="white">
          <a:xfrm>
            <a:off x="1121652" y="3494529"/>
            <a:ext cx="218975" cy="20007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CCB600EB-67DC-5EA3-48DE-C4CB5580C856}"/>
              </a:ext>
            </a:extLst>
          </p:cNvPr>
          <p:cNvSpPr/>
          <p:nvPr/>
        </p:nvSpPr>
        <p:spPr bwMode="white">
          <a:xfrm>
            <a:off x="1131173" y="4094758"/>
            <a:ext cx="209454" cy="20007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765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49058C9B-DE49-A63A-F251-5CC351FD64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290873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C5770BA3-5774-E04E-B2AE-11B80C1B70E0}"/>
              </a:ext>
            </a:extLst>
          </p:cNvPr>
          <p:cNvSpPr/>
          <p:nvPr/>
        </p:nvSpPr>
        <p:spPr bwMode="white">
          <a:xfrm>
            <a:off x="1340628" y="1761913"/>
            <a:ext cx="1418578" cy="26703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61971145-90F2-0791-E61F-C46A882ACCBC}"/>
              </a:ext>
            </a:extLst>
          </p:cNvPr>
          <p:cNvSpPr/>
          <p:nvPr/>
        </p:nvSpPr>
        <p:spPr bwMode="white">
          <a:xfrm>
            <a:off x="1340628" y="2954016"/>
            <a:ext cx="1694677" cy="26703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589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User</cp:lastModifiedBy>
  <cp:revision>6</cp:revision>
  <dcterms:created xsi:type="dcterms:W3CDTF">2023-07-10T09:28:00Z</dcterms:created>
  <dcterms:modified xsi:type="dcterms:W3CDTF">2024-08-28T06:59:32Z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