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49" y="3413979"/>
            <a:ext cx="4152900" cy="96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2726" r="20473" b="56901"/>
          <a:stretch/>
        </p:blipFill>
        <p:spPr>
          <a:xfrm>
            <a:off x="3176953" y="2803822"/>
            <a:ext cx="5838093" cy="75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88ADA4-309C-CE65-0542-29F713CC6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2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CCD692-F945-0F95-68CF-7C6D57A5C2F0}"/>
              </a:ext>
            </a:extLst>
          </p:cNvPr>
          <p:cNvSpPr/>
          <p:nvPr/>
        </p:nvSpPr>
        <p:spPr bwMode="white">
          <a:xfrm>
            <a:off x="2168925" y="837790"/>
            <a:ext cx="742611" cy="401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F30145-76D2-B3F6-EF71-441B6FCE844F}"/>
              </a:ext>
            </a:extLst>
          </p:cNvPr>
          <p:cNvSpPr/>
          <p:nvPr/>
        </p:nvSpPr>
        <p:spPr bwMode="white">
          <a:xfrm>
            <a:off x="5034644" y="847346"/>
            <a:ext cx="533157" cy="401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DD3F15-D46B-816C-5568-D1C13D396A39}"/>
              </a:ext>
            </a:extLst>
          </p:cNvPr>
          <p:cNvSpPr/>
          <p:nvPr/>
        </p:nvSpPr>
        <p:spPr bwMode="white">
          <a:xfrm>
            <a:off x="7671867" y="837790"/>
            <a:ext cx="476033" cy="401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AAE35B-B153-5398-E9E8-D71809CEEA5A}"/>
              </a:ext>
            </a:extLst>
          </p:cNvPr>
          <p:cNvSpPr/>
          <p:nvPr/>
        </p:nvSpPr>
        <p:spPr bwMode="white">
          <a:xfrm>
            <a:off x="10204363" y="837790"/>
            <a:ext cx="447471" cy="59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EE06C6-1BB3-56E4-CC39-9445219A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19FAB9-A97C-1451-6D39-2668CAFB4486}"/>
              </a:ext>
            </a:extLst>
          </p:cNvPr>
          <p:cNvSpPr/>
          <p:nvPr/>
        </p:nvSpPr>
        <p:spPr bwMode="white">
          <a:xfrm>
            <a:off x="9890181" y="2962717"/>
            <a:ext cx="1409056" cy="40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332A87-32D8-320B-C000-F2C3F7556D97}"/>
              </a:ext>
            </a:extLst>
          </p:cNvPr>
          <p:cNvSpPr/>
          <p:nvPr/>
        </p:nvSpPr>
        <p:spPr bwMode="white">
          <a:xfrm>
            <a:off x="2597355" y="3124791"/>
            <a:ext cx="1247206" cy="42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D21F11-B8F7-F303-B53F-62D57957095F}"/>
              </a:ext>
            </a:extLst>
          </p:cNvPr>
          <p:cNvSpPr/>
          <p:nvPr/>
        </p:nvSpPr>
        <p:spPr bwMode="white">
          <a:xfrm>
            <a:off x="6281851" y="3105723"/>
            <a:ext cx="1218644" cy="44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5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79FBA-9F5E-E4A8-B5F5-D768517A5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B6F56C-B682-DB84-FF56-ED286A4D267C}"/>
              </a:ext>
            </a:extLst>
          </p:cNvPr>
          <p:cNvSpPr/>
          <p:nvPr/>
        </p:nvSpPr>
        <p:spPr bwMode="white">
          <a:xfrm>
            <a:off x="2330776" y="731376"/>
            <a:ext cx="971107" cy="59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EF07C0-C24F-EA22-DAB8-C22D95A14AEF}"/>
              </a:ext>
            </a:extLst>
          </p:cNvPr>
          <p:cNvSpPr/>
          <p:nvPr/>
        </p:nvSpPr>
        <p:spPr bwMode="white">
          <a:xfrm>
            <a:off x="5929586" y="731376"/>
            <a:ext cx="1037752" cy="59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73853A-6811-4919-B890-91925B40432A}"/>
              </a:ext>
            </a:extLst>
          </p:cNvPr>
          <p:cNvSpPr/>
          <p:nvPr/>
        </p:nvSpPr>
        <p:spPr bwMode="white">
          <a:xfrm>
            <a:off x="9652165" y="731376"/>
            <a:ext cx="1028231" cy="3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16CB6C-F62B-6ACC-2B39-7A13B0DF243C}"/>
              </a:ext>
            </a:extLst>
          </p:cNvPr>
          <p:cNvSpPr/>
          <p:nvPr/>
        </p:nvSpPr>
        <p:spPr bwMode="white">
          <a:xfrm>
            <a:off x="2454545" y="2188314"/>
            <a:ext cx="714049" cy="314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870814-2C44-B399-D3D4-8457365A24C4}"/>
              </a:ext>
            </a:extLst>
          </p:cNvPr>
          <p:cNvSpPr/>
          <p:nvPr/>
        </p:nvSpPr>
        <p:spPr bwMode="white">
          <a:xfrm>
            <a:off x="5853421" y="2102612"/>
            <a:ext cx="1237685" cy="59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81FE42-3772-5F95-05FB-09BC665B0FF9}"/>
              </a:ext>
            </a:extLst>
          </p:cNvPr>
          <p:cNvSpPr/>
          <p:nvPr/>
        </p:nvSpPr>
        <p:spPr bwMode="white">
          <a:xfrm>
            <a:off x="9661685" y="2264494"/>
            <a:ext cx="1018710" cy="4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38BF7E2-58C2-B9EB-7954-EE91A2ABEF80}"/>
              </a:ext>
            </a:extLst>
          </p:cNvPr>
          <p:cNvSpPr/>
          <p:nvPr/>
        </p:nvSpPr>
        <p:spPr bwMode="white">
          <a:xfrm>
            <a:off x="2606876" y="3645252"/>
            <a:ext cx="647404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553C378-97C1-27DA-495A-F7B7BB8D67CB}"/>
              </a:ext>
            </a:extLst>
          </p:cNvPr>
          <p:cNvSpPr/>
          <p:nvPr/>
        </p:nvSpPr>
        <p:spPr bwMode="white">
          <a:xfrm>
            <a:off x="6129520" y="3550027"/>
            <a:ext cx="1028231" cy="323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6228242-5805-A1D7-6E6D-7415A9D40FA7}"/>
              </a:ext>
            </a:extLst>
          </p:cNvPr>
          <p:cNvSpPr/>
          <p:nvPr/>
        </p:nvSpPr>
        <p:spPr bwMode="white">
          <a:xfrm>
            <a:off x="9595041" y="3473847"/>
            <a:ext cx="1370975" cy="59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1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C92751-12B6-BBA0-74A4-BA7ADB57C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6DA509-32EC-BAEC-244C-4C7B630522ED}"/>
              </a:ext>
            </a:extLst>
          </p:cNvPr>
          <p:cNvSpPr/>
          <p:nvPr/>
        </p:nvSpPr>
        <p:spPr bwMode="white">
          <a:xfrm>
            <a:off x="1083570" y="2275195"/>
            <a:ext cx="199933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A361C3-18C7-2B85-11EB-1C8945D3085F}"/>
              </a:ext>
            </a:extLst>
          </p:cNvPr>
          <p:cNvSpPr/>
          <p:nvPr/>
        </p:nvSpPr>
        <p:spPr bwMode="white">
          <a:xfrm>
            <a:off x="4006413" y="2265666"/>
            <a:ext cx="218975" cy="209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F37A74-75C1-530C-4BE3-74E1A057CBD5}"/>
              </a:ext>
            </a:extLst>
          </p:cNvPr>
          <p:cNvSpPr/>
          <p:nvPr/>
        </p:nvSpPr>
        <p:spPr bwMode="white">
          <a:xfrm>
            <a:off x="6815008" y="2275195"/>
            <a:ext cx="180892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427CCD-5178-730B-8138-3382F5654A6A}"/>
              </a:ext>
            </a:extLst>
          </p:cNvPr>
          <p:cNvSpPr/>
          <p:nvPr/>
        </p:nvSpPr>
        <p:spPr bwMode="white">
          <a:xfrm>
            <a:off x="9233256" y="2275195"/>
            <a:ext cx="247537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06B53F-292A-732A-4794-BA01E69E853F}"/>
              </a:ext>
            </a:extLst>
          </p:cNvPr>
          <p:cNvSpPr/>
          <p:nvPr/>
        </p:nvSpPr>
        <p:spPr bwMode="white">
          <a:xfrm>
            <a:off x="1055008" y="2694441"/>
            <a:ext cx="238016" cy="209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8DA561-ABBC-D8C5-BCDE-E6E552687601}"/>
              </a:ext>
            </a:extLst>
          </p:cNvPr>
          <p:cNvSpPr/>
          <p:nvPr/>
        </p:nvSpPr>
        <p:spPr bwMode="white">
          <a:xfrm>
            <a:off x="4015933" y="2703970"/>
            <a:ext cx="209454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5D83AD-EBAE-9842-C226-89BBA27A454D}"/>
              </a:ext>
            </a:extLst>
          </p:cNvPr>
          <p:cNvSpPr/>
          <p:nvPr/>
        </p:nvSpPr>
        <p:spPr bwMode="white">
          <a:xfrm>
            <a:off x="6786446" y="2703970"/>
            <a:ext cx="228496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04D15-7C6E-1A48-FC69-C567810AE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49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