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75" y="3512893"/>
            <a:ext cx="413385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22726" r="20473" b="56901"/>
          <a:stretch/>
        </p:blipFill>
        <p:spPr>
          <a:xfrm>
            <a:off x="3086099" y="2874160"/>
            <a:ext cx="5838093" cy="757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90EF9D-8DA7-6607-AAE4-6EF55E1FDD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87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F5B0EA-8B81-F14A-75A3-03DB07DD6CF1}"/>
              </a:ext>
            </a:extLst>
          </p:cNvPr>
          <p:cNvSpPr/>
          <p:nvPr/>
        </p:nvSpPr>
        <p:spPr bwMode="white">
          <a:xfrm>
            <a:off x="1197818" y="2351313"/>
            <a:ext cx="476033" cy="4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CCF9D6-0369-12E5-3C74-E8588F1AA5D1}"/>
              </a:ext>
            </a:extLst>
          </p:cNvPr>
          <p:cNvSpPr/>
          <p:nvPr/>
        </p:nvSpPr>
        <p:spPr bwMode="white">
          <a:xfrm>
            <a:off x="4920396" y="2351313"/>
            <a:ext cx="466512" cy="4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9D25A1-1859-EA59-EC6D-B37618648E16}"/>
              </a:ext>
            </a:extLst>
          </p:cNvPr>
          <p:cNvSpPr/>
          <p:nvPr/>
        </p:nvSpPr>
        <p:spPr bwMode="white">
          <a:xfrm>
            <a:off x="8081256" y="2351313"/>
            <a:ext cx="476033" cy="4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191FF0B-0D8E-E12E-4D0A-28DFA9817B5B}"/>
              </a:ext>
            </a:extLst>
          </p:cNvPr>
          <p:cNvSpPr/>
          <p:nvPr/>
        </p:nvSpPr>
        <p:spPr bwMode="white">
          <a:xfrm>
            <a:off x="1750016" y="4304515"/>
            <a:ext cx="476033" cy="4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7F3D8FF-FBA2-58D7-BDD8-3DC7BD0AC7BA}"/>
              </a:ext>
            </a:extLst>
          </p:cNvPr>
          <p:cNvSpPr/>
          <p:nvPr/>
        </p:nvSpPr>
        <p:spPr bwMode="white">
          <a:xfrm>
            <a:off x="4368198" y="4304515"/>
            <a:ext cx="476033" cy="4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244AC77-CC15-9034-ED92-411F1246C51B}"/>
              </a:ext>
            </a:extLst>
          </p:cNvPr>
          <p:cNvSpPr/>
          <p:nvPr/>
        </p:nvSpPr>
        <p:spPr bwMode="white">
          <a:xfrm>
            <a:off x="8081256" y="4304515"/>
            <a:ext cx="476033" cy="4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4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103F25-DBEB-B58D-14E5-104E91D3F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9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7EDDA4-764F-C816-500A-FE35F2668DC5}"/>
              </a:ext>
            </a:extLst>
          </p:cNvPr>
          <p:cNvSpPr/>
          <p:nvPr/>
        </p:nvSpPr>
        <p:spPr bwMode="white">
          <a:xfrm>
            <a:off x="1131173" y="1103598"/>
            <a:ext cx="209454" cy="20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E9AE0B-F468-3FF4-5706-31D28239BF1C}"/>
              </a:ext>
            </a:extLst>
          </p:cNvPr>
          <p:cNvSpPr/>
          <p:nvPr/>
        </p:nvSpPr>
        <p:spPr bwMode="white">
          <a:xfrm>
            <a:off x="1131173" y="1618398"/>
            <a:ext cx="209454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254689-1C3D-C2A1-52D9-8ABC42AF1D5C}"/>
              </a:ext>
            </a:extLst>
          </p:cNvPr>
          <p:cNvSpPr/>
          <p:nvPr/>
        </p:nvSpPr>
        <p:spPr bwMode="white">
          <a:xfrm>
            <a:off x="1112132" y="2142730"/>
            <a:ext cx="247537" cy="20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815415E-DBB9-6C15-68CA-4703DE8093C1}"/>
              </a:ext>
            </a:extLst>
          </p:cNvPr>
          <p:cNvSpPr/>
          <p:nvPr/>
        </p:nvSpPr>
        <p:spPr bwMode="white">
          <a:xfrm>
            <a:off x="1131173" y="2657530"/>
            <a:ext cx="209454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3390469-9CB8-9C1D-129A-002601E81A71}"/>
              </a:ext>
            </a:extLst>
          </p:cNvPr>
          <p:cNvSpPr/>
          <p:nvPr/>
        </p:nvSpPr>
        <p:spPr bwMode="white">
          <a:xfrm>
            <a:off x="1121652" y="3181862"/>
            <a:ext cx="218975" cy="20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2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22442D-BE96-A1D8-04E5-B65B97F8D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92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D62288-80F4-C504-4EC0-04A2C22A6C0F}"/>
              </a:ext>
            </a:extLst>
          </p:cNvPr>
          <p:cNvSpPr/>
          <p:nvPr/>
        </p:nvSpPr>
        <p:spPr bwMode="white">
          <a:xfrm>
            <a:off x="1102611" y="1522827"/>
            <a:ext cx="257057" cy="20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E2A30E-B729-9FD3-BAA6-654D4948CDF6}"/>
              </a:ext>
            </a:extLst>
          </p:cNvPr>
          <p:cNvSpPr/>
          <p:nvPr/>
        </p:nvSpPr>
        <p:spPr bwMode="white">
          <a:xfrm>
            <a:off x="6605553" y="1522827"/>
            <a:ext cx="257057" cy="20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197EAC13-5CEE-4DDB-0050-7BD261762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53" y="2352057"/>
            <a:ext cx="11520000" cy="2982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FE7605-B3DE-7B42-3AAB-0BA2B5270440}"/>
              </a:ext>
            </a:extLst>
          </p:cNvPr>
          <p:cNvSpPr/>
          <p:nvPr/>
        </p:nvSpPr>
        <p:spPr bwMode="white">
          <a:xfrm>
            <a:off x="1150214" y="3000036"/>
            <a:ext cx="199933" cy="200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7119F7E-BF1B-37A4-BA05-5C8F43512E95}"/>
              </a:ext>
            </a:extLst>
          </p:cNvPr>
          <p:cNvSpPr/>
          <p:nvPr/>
        </p:nvSpPr>
        <p:spPr bwMode="white">
          <a:xfrm>
            <a:off x="6653156" y="3000036"/>
            <a:ext cx="199933" cy="200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6027781-76D6-3EF7-A810-BF67A18820F8}"/>
              </a:ext>
            </a:extLst>
          </p:cNvPr>
          <p:cNvSpPr/>
          <p:nvPr/>
        </p:nvSpPr>
        <p:spPr bwMode="white">
          <a:xfrm>
            <a:off x="1121652" y="4467520"/>
            <a:ext cx="247537" cy="200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D698569-F9CB-79C8-829F-9C2C6CEAC620}"/>
              </a:ext>
            </a:extLst>
          </p:cNvPr>
          <p:cNvSpPr/>
          <p:nvPr/>
        </p:nvSpPr>
        <p:spPr bwMode="white">
          <a:xfrm>
            <a:off x="6624594" y="4467520"/>
            <a:ext cx="247537" cy="200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16770A9-1015-A8BF-1437-88C6DA220DA8}"/>
              </a:ext>
            </a:extLst>
          </p:cNvPr>
          <p:cNvSpPr/>
          <p:nvPr/>
        </p:nvSpPr>
        <p:spPr bwMode="white">
          <a:xfrm>
            <a:off x="4710941" y="4734335"/>
            <a:ext cx="295140" cy="38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529DA6-491C-DC02-EA12-5D4C9FBA4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C7F822-4A75-4FFD-1A08-F822756AD097}"/>
              </a:ext>
            </a:extLst>
          </p:cNvPr>
          <p:cNvSpPr/>
          <p:nvPr/>
        </p:nvSpPr>
        <p:spPr bwMode="white">
          <a:xfrm>
            <a:off x="1112132" y="1103503"/>
            <a:ext cx="247537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BDF9F65-7F79-949A-640B-F55955F9C3BC}"/>
              </a:ext>
            </a:extLst>
          </p:cNvPr>
          <p:cNvSpPr/>
          <p:nvPr/>
        </p:nvSpPr>
        <p:spPr bwMode="white">
          <a:xfrm>
            <a:off x="1131173" y="1627768"/>
            <a:ext cx="209454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26A86A-DFD7-9107-B337-BB9397F9010C}"/>
              </a:ext>
            </a:extLst>
          </p:cNvPr>
          <p:cNvSpPr/>
          <p:nvPr/>
        </p:nvSpPr>
        <p:spPr bwMode="white">
          <a:xfrm>
            <a:off x="1112132" y="2142501"/>
            <a:ext cx="247537" cy="209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0B6C44-7A8E-D780-109D-D6FCA087AC35}"/>
              </a:ext>
            </a:extLst>
          </p:cNvPr>
          <p:cNvSpPr/>
          <p:nvPr/>
        </p:nvSpPr>
        <p:spPr bwMode="white">
          <a:xfrm>
            <a:off x="1131173" y="2666766"/>
            <a:ext cx="209454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2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2024-08-28T06:58:37Z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