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4" r:id="rId4"/>
    <p:sldId id="263" r:id="rId5"/>
    <p:sldId id="262" r:id="rId6"/>
    <p:sldId id="261" r:id="rId7"/>
    <p:sldId id="260" r:id="rId8"/>
    <p:sldId id="259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15996" b="56901"/>
          <a:stretch/>
        </p:blipFill>
        <p:spPr>
          <a:xfrm>
            <a:off x="1128347" y="2970875"/>
            <a:ext cx="8634046" cy="7579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70" y="3544224"/>
            <a:ext cx="66103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B1DA05-C3C2-4182-B4F0-8AB779960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8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FACE41-7738-7D73-14C4-4BA8FAE8CA24}"/>
              </a:ext>
            </a:extLst>
          </p:cNvPr>
          <p:cNvSpPr/>
          <p:nvPr/>
        </p:nvSpPr>
        <p:spPr bwMode="white">
          <a:xfrm>
            <a:off x="1473917" y="1207576"/>
            <a:ext cx="542677" cy="3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5DFD21-5662-CA6B-BDBD-F78699FADA74}"/>
              </a:ext>
            </a:extLst>
          </p:cNvPr>
          <p:cNvSpPr/>
          <p:nvPr/>
        </p:nvSpPr>
        <p:spPr bwMode="white">
          <a:xfrm>
            <a:off x="3339966" y="1207576"/>
            <a:ext cx="447471" cy="590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D54110-DA6A-B2EB-58C5-96E271798DAA}"/>
              </a:ext>
            </a:extLst>
          </p:cNvPr>
          <p:cNvSpPr/>
          <p:nvPr/>
        </p:nvSpPr>
        <p:spPr bwMode="white">
          <a:xfrm>
            <a:off x="5739173" y="1198053"/>
            <a:ext cx="437950" cy="4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325CA7-3409-BCB9-914A-4F61F9F2D234}"/>
              </a:ext>
            </a:extLst>
          </p:cNvPr>
          <p:cNvSpPr/>
          <p:nvPr/>
        </p:nvSpPr>
        <p:spPr bwMode="white">
          <a:xfrm>
            <a:off x="7443371" y="1198053"/>
            <a:ext cx="552198" cy="4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98FCD7-E2B3-2AE2-0C4C-5EC770466875}"/>
              </a:ext>
            </a:extLst>
          </p:cNvPr>
          <p:cNvSpPr/>
          <p:nvPr/>
        </p:nvSpPr>
        <p:spPr bwMode="white">
          <a:xfrm>
            <a:off x="1531041" y="2074199"/>
            <a:ext cx="466512" cy="3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1FA499-EBB5-7D0D-BD2C-F9C529793AD8}"/>
              </a:ext>
            </a:extLst>
          </p:cNvPr>
          <p:cNvSpPr/>
          <p:nvPr/>
        </p:nvSpPr>
        <p:spPr bwMode="white">
          <a:xfrm>
            <a:off x="3235239" y="2064676"/>
            <a:ext cx="504595" cy="599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46F4CC-45E4-4174-3D37-BF860BF972C7}"/>
              </a:ext>
            </a:extLst>
          </p:cNvPr>
          <p:cNvSpPr/>
          <p:nvPr/>
        </p:nvSpPr>
        <p:spPr bwMode="white">
          <a:xfrm>
            <a:off x="5558280" y="2074199"/>
            <a:ext cx="752132" cy="3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8E8E80-3C4A-BA70-C00D-0E27D0B1E489}"/>
              </a:ext>
            </a:extLst>
          </p:cNvPr>
          <p:cNvSpPr/>
          <p:nvPr/>
        </p:nvSpPr>
        <p:spPr bwMode="white">
          <a:xfrm>
            <a:off x="7548099" y="2064676"/>
            <a:ext cx="485553" cy="4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32D7D2-C915-AB03-D810-1930030D9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0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ECD602-A167-517A-3294-B9B692B6632E}"/>
              </a:ext>
            </a:extLst>
          </p:cNvPr>
          <p:cNvSpPr/>
          <p:nvPr/>
        </p:nvSpPr>
        <p:spPr bwMode="white">
          <a:xfrm>
            <a:off x="6329454" y="1189999"/>
            <a:ext cx="885421" cy="400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4431B2-58E4-F5CF-DF9D-04C085068F2B}"/>
              </a:ext>
            </a:extLst>
          </p:cNvPr>
          <p:cNvSpPr/>
          <p:nvPr/>
        </p:nvSpPr>
        <p:spPr bwMode="white">
          <a:xfrm>
            <a:off x="2102280" y="1352182"/>
            <a:ext cx="590280" cy="429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0DF1F8-3E78-C0FE-1BFE-0DE43FFB6D56}"/>
              </a:ext>
            </a:extLst>
          </p:cNvPr>
          <p:cNvSpPr/>
          <p:nvPr/>
        </p:nvSpPr>
        <p:spPr bwMode="white">
          <a:xfrm>
            <a:off x="1988033" y="2210802"/>
            <a:ext cx="695008" cy="448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9CDCDE-AAA6-F49B-8556-5E84EE3E67F9}"/>
              </a:ext>
            </a:extLst>
          </p:cNvPr>
          <p:cNvSpPr/>
          <p:nvPr/>
        </p:nvSpPr>
        <p:spPr bwMode="white">
          <a:xfrm>
            <a:off x="6186644" y="2058159"/>
            <a:ext cx="761652" cy="60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88C58E-AA32-6175-3168-B13D03A3D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8331C6-C6B0-4E17-2ADE-052457F91EAB}"/>
              </a:ext>
            </a:extLst>
          </p:cNvPr>
          <p:cNvSpPr/>
          <p:nvPr/>
        </p:nvSpPr>
        <p:spPr bwMode="white">
          <a:xfrm>
            <a:off x="1245421" y="2439634"/>
            <a:ext cx="476033" cy="41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488DDB-E714-9C53-3BCD-E010CD76E158}"/>
              </a:ext>
            </a:extLst>
          </p:cNvPr>
          <p:cNvSpPr/>
          <p:nvPr/>
        </p:nvSpPr>
        <p:spPr bwMode="white">
          <a:xfrm>
            <a:off x="3663669" y="2439634"/>
            <a:ext cx="476033" cy="41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ED58F85-11B7-D5EF-E9EA-81F888310836}"/>
              </a:ext>
            </a:extLst>
          </p:cNvPr>
          <p:cNvSpPr/>
          <p:nvPr/>
        </p:nvSpPr>
        <p:spPr bwMode="white">
          <a:xfrm>
            <a:off x="6643636" y="2439634"/>
            <a:ext cx="476033" cy="41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1A6C4F-699D-3AE6-4273-9D68923FF68C}"/>
              </a:ext>
            </a:extLst>
          </p:cNvPr>
          <p:cNvSpPr/>
          <p:nvPr/>
        </p:nvSpPr>
        <p:spPr bwMode="white">
          <a:xfrm>
            <a:off x="8519206" y="2439634"/>
            <a:ext cx="476033" cy="41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E2108B7-B6C4-7425-1E40-3401E2FC4040}"/>
              </a:ext>
            </a:extLst>
          </p:cNvPr>
          <p:cNvSpPr/>
          <p:nvPr/>
        </p:nvSpPr>
        <p:spPr bwMode="white">
          <a:xfrm>
            <a:off x="1378710" y="3031090"/>
            <a:ext cx="752132" cy="400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83D724-8694-B15A-B25E-0043A7EFAE66}"/>
              </a:ext>
            </a:extLst>
          </p:cNvPr>
          <p:cNvSpPr/>
          <p:nvPr/>
        </p:nvSpPr>
        <p:spPr bwMode="white">
          <a:xfrm>
            <a:off x="3920727" y="3031090"/>
            <a:ext cx="542677" cy="41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E7D1D0-887E-6839-052F-B00AF36C4306}"/>
              </a:ext>
            </a:extLst>
          </p:cNvPr>
          <p:cNvSpPr/>
          <p:nvPr/>
        </p:nvSpPr>
        <p:spPr bwMode="white">
          <a:xfrm>
            <a:off x="6386578" y="3021551"/>
            <a:ext cx="485553" cy="41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13B361-6B14-A833-9A7B-C4D91536448D}"/>
              </a:ext>
            </a:extLst>
          </p:cNvPr>
          <p:cNvSpPr/>
          <p:nvPr/>
        </p:nvSpPr>
        <p:spPr bwMode="white">
          <a:xfrm>
            <a:off x="8823867" y="3031090"/>
            <a:ext cx="447471" cy="60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3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6B36A2-11CF-AB6B-870D-DF8A82E80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4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EE80DE-B0B8-FBDD-7144-0D0B5C1C3C22}"/>
              </a:ext>
            </a:extLst>
          </p:cNvPr>
          <p:cNvSpPr/>
          <p:nvPr/>
        </p:nvSpPr>
        <p:spPr bwMode="white">
          <a:xfrm>
            <a:off x="1645289" y="2690203"/>
            <a:ext cx="209454" cy="238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7EEB26-0341-4B56-47C5-AE1A6CFA6B38}"/>
              </a:ext>
            </a:extLst>
          </p:cNvPr>
          <p:cNvSpPr/>
          <p:nvPr/>
        </p:nvSpPr>
        <p:spPr bwMode="white">
          <a:xfrm>
            <a:off x="4054016" y="2671103"/>
            <a:ext cx="304661" cy="448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7B93F6-79E5-A8F2-E727-362586191A2F}"/>
              </a:ext>
            </a:extLst>
          </p:cNvPr>
          <p:cNvSpPr/>
          <p:nvPr/>
        </p:nvSpPr>
        <p:spPr bwMode="white">
          <a:xfrm>
            <a:off x="5948628" y="2690203"/>
            <a:ext cx="342743" cy="22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193F39-6E6B-8F5C-DAE2-8622B18058D4}"/>
              </a:ext>
            </a:extLst>
          </p:cNvPr>
          <p:cNvSpPr/>
          <p:nvPr/>
        </p:nvSpPr>
        <p:spPr bwMode="white">
          <a:xfrm>
            <a:off x="8814347" y="2690203"/>
            <a:ext cx="276099" cy="22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3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AC5040-AF14-9A25-C48C-30C6A8649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4C2DFB-C73F-9E5A-98A5-0A2766AF74FA}"/>
              </a:ext>
            </a:extLst>
          </p:cNvPr>
          <p:cNvSpPr/>
          <p:nvPr/>
        </p:nvSpPr>
        <p:spPr bwMode="white">
          <a:xfrm>
            <a:off x="2650993" y="3883274"/>
            <a:ext cx="698876" cy="486503"/>
          </a:xfrm>
          <a:prstGeom prst="rect">
            <a:avLst/>
          </a:prstGeom>
          <a:solidFill>
            <a:srgbClr val="EDF8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4C2DFB-C73F-9E5A-98A5-0A2766AF74FA}"/>
              </a:ext>
            </a:extLst>
          </p:cNvPr>
          <p:cNvSpPr/>
          <p:nvPr/>
        </p:nvSpPr>
        <p:spPr bwMode="white">
          <a:xfrm>
            <a:off x="4324463" y="3883274"/>
            <a:ext cx="698876" cy="486503"/>
          </a:xfrm>
          <a:prstGeom prst="rect">
            <a:avLst/>
          </a:prstGeom>
          <a:solidFill>
            <a:srgbClr val="EDF8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4C2DFB-C73F-9E5A-98A5-0A2766AF74FA}"/>
              </a:ext>
            </a:extLst>
          </p:cNvPr>
          <p:cNvSpPr/>
          <p:nvPr/>
        </p:nvSpPr>
        <p:spPr bwMode="white">
          <a:xfrm>
            <a:off x="5892425" y="3883274"/>
            <a:ext cx="698876" cy="486503"/>
          </a:xfrm>
          <a:prstGeom prst="rect">
            <a:avLst/>
          </a:prstGeom>
          <a:solidFill>
            <a:srgbClr val="EDF8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14C2DFB-C73F-9E5A-98A5-0A2766AF74FA}"/>
              </a:ext>
            </a:extLst>
          </p:cNvPr>
          <p:cNvSpPr/>
          <p:nvPr/>
        </p:nvSpPr>
        <p:spPr bwMode="white">
          <a:xfrm>
            <a:off x="7460387" y="3883274"/>
            <a:ext cx="698876" cy="486503"/>
          </a:xfrm>
          <a:prstGeom prst="rect">
            <a:avLst/>
          </a:prstGeom>
          <a:solidFill>
            <a:srgbClr val="EDF8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4C2DFB-C73F-9E5A-98A5-0A2766AF74FA}"/>
              </a:ext>
            </a:extLst>
          </p:cNvPr>
          <p:cNvSpPr/>
          <p:nvPr/>
        </p:nvSpPr>
        <p:spPr bwMode="white">
          <a:xfrm>
            <a:off x="9028349" y="3883273"/>
            <a:ext cx="698876" cy="486503"/>
          </a:xfrm>
          <a:prstGeom prst="rect">
            <a:avLst/>
          </a:prstGeom>
          <a:solidFill>
            <a:srgbClr val="EDF8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5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2023-07-10T09:28:00Z</dcterms:created>
  <dcterms:modified xsi:type="dcterms:W3CDTF">2024-08-28T07:32:54Z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