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39611"/>
            <a:ext cx="5486400" cy="95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5996" b="56901"/>
          <a:stretch/>
        </p:blipFill>
        <p:spPr>
          <a:xfrm>
            <a:off x="1037493" y="2758936"/>
            <a:ext cx="8634046" cy="75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C1E3AB-B3F5-32AE-8362-7C74518F4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48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2B6EEF-99DA-C4C0-52B7-4942A82D4534}"/>
              </a:ext>
            </a:extLst>
          </p:cNvPr>
          <p:cNvSpPr/>
          <p:nvPr/>
        </p:nvSpPr>
        <p:spPr bwMode="white">
          <a:xfrm>
            <a:off x="1550082" y="1115264"/>
            <a:ext cx="761652" cy="391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FC4E1D-353B-F413-6960-2B72630797A6}"/>
              </a:ext>
            </a:extLst>
          </p:cNvPr>
          <p:cNvSpPr/>
          <p:nvPr/>
        </p:nvSpPr>
        <p:spPr bwMode="white">
          <a:xfrm>
            <a:off x="3749355" y="1115264"/>
            <a:ext cx="542677" cy="40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43F469-C38C-35E6-32B6-BD15734B20EE}"/>
              </a:ext>
            </a:extLst>
          </p:cNvPr>
          <p:cNvSpPr/>
          <p:nvPr/>
        </p:nvSpPr>
        <p:spPr bwMode="white">
          <a:xfrm>
            <a:off x="5720132" y="1115264"/>
            <a:ext cx="476033" cy="40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60D962-BAA0-C183-9F6A-670A682A5F5E}"/>
              </a:ext>
            </a:extLst>
          </p:cNvPr>
          <p:cNvSpPr/>
          <p:nvPr/>
        </p:nvSpPr>
        <p:spPr bwMode="white">
          <a:xfrm>
            <a:off x="7586181" y="1105703"/>
            <a:ext cx="447471" cy="602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3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DF9258-4846-9C89-3864-5C3CB6866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1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3C1C66-F746-2FE7-2ACA-327761806018}"/>
              </a:ext>
            </a:extLst>
          </p:cNvPr>
          <p:cNvSpPr/>
          <p:nvPr/>
        </p:nvSpPr>
        <p:spPr bwMode="white">
          <a:xfrm>
            <a:off x="1102611" y="1151804"/>
            <a:ext cx="257057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6D9062-CE92-0E44-206A-953A620FEAA1}"/>
              </a:ext>
            </a:extLst>
          </p:cNvPr>
          <p:cNvSpPr/>
          <p:nvPr/>
        </p:nvSpPr>
        <p:spPr bwMode="white">
          <a:xfrm>
            <a:off x="1131173" y="1724193"/>
            <a:ext cx="209454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E17B87-E5BC-D631-552A-BEDDBC061317}"/>
              </a:ext>
            </a:extLst>
          </p:cNvPr>
          <p:cNvSpPr/>
          <p:nvPr/>
        </p:nvSpPr>
        <p:spPr bwMode="white">
          <a:xfrm>
            <a:off x="1121652" y="2296582"/>
            <a:ext cx="218975" cy="209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33A5D7-6786-D757-EF36-ACAD51E79949}"/>
              </a:ext>
            </a:extLst>
          </p:cNvPr>
          <p:cNvSpPr/>
          <p:nvPr/>
        </p:nvSpPr>
        <p:spPr bwMode="white">
          <a:xfrm>
            <a:off x="1121652" y="2878511"/>
            <a:ext cx="218975" cy="209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9578AA-743B-5018-57D2-E48DC4A1152A}"/>
              </a:ext>
            </a:extLst>
          </p:cNvPr>
          <p:cNvSpPr/>
          <p:nvPr/>
        </p:nvSpPr>
        <p:spPr bwMode="white">
          <a:xfrm>
            <a:off x="1102611" y="3460440"/>
            <a:ext cx="257057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6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E1D76A-1983-32F9-45E4-3B2EFE6C3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391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5939D6-C704-43C6-5654-BCE2D6E43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4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43D60A-E890-7390-B706-8F711567662E}"/>
              </a:ext>
            </a:extLst>
          </p:cNvPr>
          <p:cNvSpPr/>
          <p:nvPr/>
        </p:nvSpPr>
        <p:spPr bwMode="white">
          <a:xfrm>
            <a:off x="5329785" y="2238069"/>
            <a:ext cx="1152000" cy="381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DF474D-9D9F-D165-656D-4C03A2A5FADB}"/>
              </a:ext>
            </a:extLst>
          </p:cNvPr>
          <p:cNvSpPr/>
          <p:nvPr/>
        </p:nvSpPr>
        <p:spPr bwMode="white">
          <a:xfrm>
            <a:off x="6776925" y="2199935"/>
            <a:ext cx="885421" cy="40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D5007F-9A71-B235-F6F3-237E3D4520CD}"/>
              </a:ext>
            </a:extLst>
          </p:cNvPr>
          <p:cNvSpPr/>
          <p:nvPr/>
        </p:nvSpPr>
        <p:spPr bwMode="white">
          <a:xfrm>
            <a:off x="8005090" y="2276202"/>
            <a:ext cx="590280" cy="295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90A8C9-58E1-D06F-782A-40DCA70836B9}"/>
              </a:ext>
            </a:extLst>
          </p:cNvPr>
          <p:cNvSpPr/>
          <p:nvPr/>
        </p:nvSpPr>
        <p:spPr bwMode="white">
          <a:xfrm>
            <a:off x="3873123" y="2838669"/>
            <a:ext cx="685487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67A0F6-DA67-B7BF-C7AB-8F4ED005B61A}"/>
              </a:ext>
            </a:extLst>
          </p:cNvPr>
          <p:cNvSpPr/>
          <p:nvPr/>
        </p:nvSpPr>
        <p:spPr bwMode="white">
          <a:xfrm>
            <a:off x="7947966" y="2791003"/>
            <a:ext cx="990148" cy="40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65FC65C-9DA6-6789-9667-276D9935C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34403"/>
            <a:ext cx="11520000" cy="293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330AEB-43FB-DC2B-2EC4-587B4B348305}"/>
              </a:ext>
            </a:extLst>
          </p:cNvPr>
          <p:cNvSpPr/>
          <p:nvPr/>
        </p:nvSpPr>
        <p:spPr bwMode="white">
          <a:xfrm>
            <a:off x="693223" y="4097025"/>
            <a:ext cx="180892" cy="200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8D91CD4-C070-5A75-34B5-55C7F72F67C1}"/>
              </a:ext>
            </a:extLst>
          </p:cNvPr>
          <p:cNvSpPr/>
          <p:nvPr/>
        </p:nvSpPr>
        <p:spPr bwMode="white">
          <a:xfrm>
            <a:off x="693223" y="4668991"/>
            <a:ext cx="180892" cy="200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C4ABD6-B530-391A-B681-0613D1BDD53C}"/>
              </a:ext>
            </a:extLst>
          </p:cNvPr>
          <p:cNvSpPr/>
          <p:nvPr/>
        </p:nvSpPr>
        <p:spPr bwMode="white">
          <a:xfrm>
            <a:off x="664661" y="5250490"/>
            <a:ext cx="228495" cy="200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7C3A902-147B-F29D-34F4-9439A0E23872}"/>
              </a:ext>
            </a:extLst>
          </p:cNvPr>
          <p:cNvSpPr/>
          <p:nvPr/>
        </p:nvSpPr>
        <p:spPr bwMode="white">
          <a:xfrm>
            <a:off x="664661" y="5822457"/>
            <a:ext cx="228495" cy="209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0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