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4" r:id="rId4"/>
    <p:sldId id="263" r:id="rId5"/>
    <p:sldId id="262" r:id="rId6"/>
    <p:sldId id="261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516924"/>
            <a:ext cx="8991600" cy="895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r="15996" b="56901"/>
          <a:stretch/>
        </p:blipFill>
        <p:spPr>
          <a:xfrm>
            <a:off x="1037493" y="2758936"/>
            <a:ext cx="8634046" cy="757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6B9B458-1DAF-E840-2B63-34FE6BE7DC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6"/>
          <a:stretch/>
        </p:blipFill>
        <p:spPr>
          <a:xfrm>
            <a:off x="360000" y="360000"/>
            <a:ext cx="11520000" cy="2515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45E2E9B-A982-BEAA-9235-08F19ED4EE96}"/>
              </a:ext>
            </a:extLst>
          </p:cNvPr>
          <p:cNvSpPr/>
          <p:nvPr/>
        </p:nvSpPr>
        <p:spPr bwMode="white">
          <a:xfrm>
            <a:off x="1121652" y="942368"/>
            <a:ext cx="218975" cy="210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032C912-A9CB-AF43-93A7-15C64D3D7626}"/>
              </a:ext>
            </a:extLst>
          </p:cNvPr>
          <p:cNvSpPr/>
          <p:nvPr/>
        </p:nvSpPr>
        <p:spPr bwMode="white">
          <a:xfrm>
            <a:off x="1131173" y="1352889"/>
            <a:ext cx="209454" cy="200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0391483-F420-4002-AC2F-56FC580D10EE}"/>
              </a:ext>
            </a:extLst>
          </p:cNvPr>
          <p:cNvSpPr/>
          <p:nvPr/>
        </p:nvSpPr>
        <p:spPr bwMode="white">
          <a:xfrm>
            <a:off x="1112132" y="1753864"/>
            <a:ext cx="247537" cy="200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4811997-3EA6-878C-F0EC-245E38D4EC13}"/>
              </a:ext>
            </a:extLst>
          </p:cNvPr>
          <p:cNvSpPr/>
          <p:nvPr/>
        </p:nvSpPr>
        <p:spPr bwMode="white">
          <a:xfrm>
            <a:off x="1131173" y="2154839"/>
            <a:ext cx="209454" cy="210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5116C1E-4DC9-96C8-EEAA-560CCD99B2AD}"/>
              </a:ext>
            </a:extLst>
          </p:cNvPr>
          <p:cNvSpPr/>
          <p:nvPr/>
        </p:nvSpPr>
        <p:spPr bwMode="white">
          <a:xfrm>
            <a:off x="1131173" y="2565360"/>
            <a:ext cx="209454" cy="200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94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E579966-4DFC-67A8-B868-6EE3828204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462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55D52AB-5869-B95F-DE91-B5AA0DD0BDD9}"/>
              </a:ext>
            </a:extLst>
          </p:cNvPr>
          <p:cNvSpPr/>
          <p:nvPr/>
        </p:nvSpPr>
        <p:spPr bwMode="white">
          <a:xfrm>
            <a:off x="1616727" y="3591708"/>
            <a:ext cx="209454" cy="200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0EC640E-66C2-99D9-D90E-E05A3CD23365}"/>
              </a:ext>
            </a:extLst>
          </p:cNvPr>
          <p:cNvSpPr/>
          <p:nvPr/>
        </p:nvSpPr>
        <p:spPr bwMode="white">
          <a:xfrm>
            <a:off x="4044495" y="3591708"/>
            <a:ext cx="228495" cy="200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503D855-2195-74B0-DF4C-0A3325227CA9}"/>
              </a:ext>
            </a:extLst>
          </p:cNvPr>
          <p:cNvSpPr/>
          <p:nvPr/>
        </p:nvSpPr>
        <p:spPr bwMode="white">
          <a:xfrm>
            <a:off x="6472264" y="3582175"/>
            <a:ext cx="218975" cy="209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D831912-6C69-A05E-39FB-4A088B135826}"/>
              </a:ext>
            </a:extLst>
          </p:cNvPr>
          <p:cNvSpPr/>
          <p:nvPr/>
        </p:nvSpPr>
        <p:spPr bwMode="white">
          <a:xfrm>
            <a:off x="8890512" y="3591708"/>
            <a:ext cx="257058" cy="200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26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B66A6A-4356-FAF4-8E90-D95E1E11EF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40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FB39517-F401-AB90-8ABF-5B0E6FF650EE}"/>
              </a:ext>
            </a:extLst>
          </p:cNvPr>
          <p:cNvSpPr/>
          <p:nvPr/>
        </p:nvSpPr>
        <p:spPr bwMode="white">
          <a:xfrm>
            <a:off x="1131173" y="951622"/>
            <a:ext cx="209454" cy="200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73490DD-1557-B3B5-1562-97382F9D7E6B}"/>
              </a:ext>
            </a:extLst>
          </p:cNvPr>
          <p:cNvSpPr/>
          <p:nvPr/>
        </p:nvSpPr>
        <p:spPr bwMode="white">
          <a:xfrm>
            <a:off x="1121652" y="2153951"/>
            <a:ext cx="218975" cy="209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ECC7604-355D-A01F-109A-E12C87CB6586}"/>
              </a:ext>
            </a:extLst>
          </p:cNvPr>
          <p:cNvSpPr/>
          <p:nvPr/>
        </p:nvSpPr>
        <p:spPr bwMode="white">
          <a:xfrm>
            <a:off x="1121652" y="2965046"/>
            <a:ext cx="218975" cy="209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32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6B9D627-DFDC-C5F6-33BE-C653BB3F8F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390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FBEFB86-A014-5D95-E0C9-1C1209D2182C}"/>
              </a:ext>
            </a:extLst>
          </p:cNvPr>
          <p:cNvSpPr/>
          <p:nvPr/>
        </p:nvSpPr>
        <p:spPr bwMode="white">
          <a:xfrm>
            <a:off x="5415471" y="2297396"/>
            <a:ext cx="218975" cy="209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2A91CE73-CC1F-7030-5970-6FFA4E69B9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4" y="3149201"/>
            <a:ext cx="11520000" cy="2654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29022AF-55CE-5B8B-E2D3-A96B5150A49F}"/>
              </a:ext>
            </a:extLst>
          </p:cNvPr>
          <p:cNvSpPr/>
          <p:nvPr/>
        </p:nvSpPr>
        <p:spPr bwMode="white">
          <a:xfrm>
            <a:off x="4525887" y="3712513"/>
            <a:ext cx="209454" cy="200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F648A4B-4AC3-34F2-7BB6-71A1216134AC}"/>
              </a:ext>
            </a:extLst>
          </p:cNvPr>
          <p:cNvSpPr/>
          <p:nvPr/>
        </p:nvSpPr>
        <p:spPr bwMode="white">
          <a:xfrm>
            <a:off x="3402449" y="5068282"/>
            <a:ext cx="247537" cy="210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872B058-4C29-C142-738C-6BBB10F45063}"/>
              </a:ext>
            </a:extLst>
          </p:cNvPr>
          <p:cNvSpPr/>
          <p:nvPr/>
        </p:nvSpPr>
        <p:spPr bwMode="white">
          <a:xfrm>
            <a:off x="6677557" y="5068282"/>
            <a:ext cx="218975" cy="210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72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User</cp:lastModifiedBy>
  <cp:revision>6</cp:revision>
  <dcterms:created xsi:type="dcterms:W3CDTF">2023-07-10T09:28:00Z</dcterms:created>
  <dcterms:modified xsi:type="dcterms:W3CDTF">2024-08-28T06:56:21Z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