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4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2530335"/>
            <a:ext cx="10278208" cy="1758715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6CFE10-B64A-2D55-5737-B9F744CA2FDB}"/>
              </a:ext>
            </a:extLst>
          </p:cNvPr>
          <p:cNvSpPr/>
          <p:nvPr/>
        </p:nvSpPr>
        <p:spPr bwMode="white">
          <a:xfrm>
            <a:off x="10763897" y="2401600"/>
            <a:ext cx="885911" cy="1361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8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33DF01-E979-E283-0D36-9BF211F1A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4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3" name="img_16777215">
            <a:extLst>
              <a:ext uri="{FF2B5EF4-FFF2-40B4-BE49-F238E27FC236}">
                <a16:creationId xmlns:a16="http://schemas.microsoft.com/office/drawing/2014/main" id="{B2693E95-E7EA-7239-B291-EF6DFCA88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4695930"/>
            <a:ext cx="11520000" cy="2074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7290C250-7C0E-7BDB-872E-7AFB556CB630}"/>
              </a:ext>
            </a:extLst>
          </p:cNvPr>
          <p:cNvSpPr/>
          <p:nvPr/>
        </p:nvSpPr>
        <p:spPr bwMode="white">
          <a:xfrm>
            <a:off x="6453431" y="4954003"/>
            <a:ext cx="276099" cy="24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ABC3BA87-AE79-8AD8-EA24-157A60D1725B}"/>
              </a:ext>
            </a:extLst>
          </p:cNvPr>
          <p:cNvSpPr/>
          <p:nvPr/>
        </p:nvSpPr>
        <p:spPr bwMode="white">
          <a:xfrm>
            <a:off x="9223943" y="4954003"/>
            <a:ext cx="285619" cy="24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90ECF621-75DA-630D-348B-803703B8CE26}"/>
              </a:ext>
            </a:extLst>
          </p:cNvPr>
          <p:cNvSpPr/>
          <p:nvPr/>
        </p:nvSpPr>
        <p:spPr bwMode="white">
          <a:xfrm>
            <a:off x="1559811" y="5642199"/>
            <a:ext cx="285619" cy="24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19CDCD1E-1FB9-A097-F1F0-A04C6D9BB1C0}"/>
              </a:ext>
            </a:extLst>
          </p:cNvPr>
          <p:cNvSpPr/>
          <p:nvPr/>
        </p:nvSpPr>
        <p:spPr bwMode="white">
          <a:xfrm>
            <a:off x="6529596" y="5642199"/>
            <a:ext cx="285619" cy="24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41422EDB-8D0C-C53D-FEED-BB70EB92320E}"/>
              </a:ext>
            </a:extLst>
          </p:cNvPr>
          <p:cNvSpPr/>
          <p:nvPr/>
        </p:nvSpPr>
        <p:spPr bwMode="white">
          <a:xfrm>
            <a:off x="9309629" y="5642199"/>
            <a:ext cx="276098" cy="24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>
            <a:extLst>
              <a:ext uri="{FF2B5EF4-FFF2-40B4-BE49-F238E27FC236}">
                <a16:creationId xmlns:a16="http://schemas.microsoft.com/office/drawing/2014/main" id="{928DDFB2-2ABE-15C6-8A0E-26FA009345D4}"/>
              </a:ext>
            </a:extLst>
          </p:cNvPr>
          <p:cNvSpPr/>
          <p:nvPr/>
        </p:nvSpPr>
        <p:spPr bwMode="white">
          <a:xfrm>
            <a:off x="1902555" y="6330396"/>
            <a:ext cx="285619" cy="24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732E32A8-0E41-F2B3-2D8E-ACB942A20030}"/>
              </a:ext>
            </a:extLst>
          </p:cNvPr>
          <p:cNvSpPr/>
          <p:nvPr/>
        </p:nvSpPr>
        <p:spPr bwMode="white">
          <a:xfrm>
            <a:off x="6434390" y="6330396"/>
            <a:ext cx="276099" cy="24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9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656484-691A-E2F1-AA6E-B8FC6E9E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B0B6A8-DB97-BA80-CE38-5E5251084764}"/>
              </a:ext>
            </a:extLst>
          </p:cNvPr>
          <p:cNvSpPr/>
          <p:nvPr/>
        </p:nvSpPr>
        <p:spPr bwMode="white">
          <a:xfrm>
            <a:off x="1131173" y="1037037"/>
            <a:ext cx="209454" cy="209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115750-4DC1-F31A-1576-5BA88C197DBC}"/>
              </a:ext>
            </a:extLst>
          </p:cNvPr>
          <p:cNvSpPr/>
          <p:nvPr/>
        </p:nvSpPr>
        <p:spPr bwMode="white">
          <a:xfrm>
            <a:off x="1102611" y="2381576"/>
            <a:ext cx="257057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C20E5D9C-0634-80F1-6EB1-762E7BC0E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5" y="3221841"/>
            <a:ext cx="11520000" cy="2235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66C301-74A2-A75E-75A9-BAEC9847C241}"/>
              </a:ext>
            </a:extLst>
          </p:cNvPr>
          <p:cNvSpPr/>
          <p:nvPr/>
        </p:nvSpPr>
        <p:spPr bwMode="white">
          <a:xfrm>
            <a:off x="1111614" y="3298271"/>
            <a:ext cx="228495" cy="210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985645-FB6D-640D-3A75-104B726DD5FF}"/>
              </a:ext>
            </a:extLst>
          </p:cNvPr>
          <p:cNvSpPr/>
          <p:nvPr/>
        </p:nvSpPr>
        <p:spPr bwMode="white">
          <a:xfrm>
            <a:off x="1102094" y="4196329"/>
            <a:ext cx="247537" cy="210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6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435465-9EE5-D321-10C7-462308CBF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6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170455-8AAD-9FA2-BF83-C1B1677E7D3E}"/>
              </a:ext>
            </a:extLst>
          </p:cNvPr>
          <p:cNvSpPr/>
          <p:nvPr/>
        </p:nvSpPr>
        <p:spPr bwMode="white">
          <a:xfrm>
            <a:off x="1121652" y="980114"/>
            <a:ext cx="228495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A1532E-78A0-B36C-229A-1F41BF298F9F}"/>
              </a:ext>
            </a:extLst>
          </p:cNvPr>
          <p:cNvSpPr/>
          <p:nvPr/>
        </p:nvSpPr>
        <p:spPr bwMode="white">
          <a:xfrm>
            <a:off x="1121652" y="1428504"/>
            <a:ext cx="218975" cy="209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CA00C4-D3DC-4F61-005B-D539BFE40A72}"/>
              </a:ext>
            </a:extLst>
          </p:cNvPr>
          <p:cNvSpPr/>
          <p:nvPr/>
        </p:nvSpPr>
        <p:spPr bwMode="white">
          <a:xfrm>
            <a:off x="1131173" y="2325285"/>
            <a:ext cx="209454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066FCA-8AFD-F90D-D22A-BFCF4987C70F}"/>
              </a:ext>
            </a:extLst>
          </p:cNvPr>
          <p:cNvSpPr/>
          <p:nvPr/>
        </p:nvSpPr>
        <p:spPr bwMode="white">
          <a:xfrm>
            <a:off x="1140694" y="2773675"/>
            <a:ext cx="190413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9EC9F4-62B2-839D-3B07-4FAE951D1C4F}"/>
              </a:ext>
            </a:extLst>
          </p:cNvPr>
          <p:cNvSpPr/>
          <p:nvPr/>
        </p:nvSpPr>
        <p:spPr bwMode="white">
          <a:xfrm>
            <a:off x="1102611" y="3212525"/>
            <a:ext cx="257057" cy="209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5</cp:revision>
  <dcterms:created xsi:type="dcterms:W3CDTF">2023-07-10T09:28:00Z</dcterms:created>
  <dcterms:modified xsi:type="dcterms:W3CDTF">2024-08-25T12:53:07Z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