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3396394"/>
            <a:ext cx="8943975" cy="962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63589"/>
          <a:stretch/>
        </p:blipFill>
        <p:spPr>
          <a:xfrm>
            <a:off x="254977" y="2716384"/>
            <a:ext cx="11658600" cy="67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0362BD-3B39-7BFE-9936-83AE77A4D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0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CBAAE7-8581-21FA-FB6F-388F8043BB92}"/>
              </a:ext>
            </a:extLst>
          </p:cNvPr>
          <p:cNvSpPr/>
          <p:nvPr/>
        </p:nvSpPr>
        <p:spPr bwMode="white">
          <a:xfrm>
            <a:off x="1121652" y="2245339"/>
            <a:ext cx="218975" cy="209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F857B5-F27E-D8DC-5CF1-C295C7B12DC0}"/>
              </a:ext>
            </a:extLst>
          </p:cNvPr>
          <p:cNvSpPr/>
          <p:nvPr/>
        </p:nvSpPr>
        <p:spPr bwMode="white">
          <a:xfrm>
            <a:off x="1140694" y="3445101"/>
            <a:ext cx="190413" cy="199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2B214A-344A-CA1C-D3B3-1904742A7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3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56991A-DF1A-DB6E-9EAF-2E8D5B92FE2E}"/>
              </a:ext>
            </a:extLst>
          </p:cNvPr>
          <p:cNvSpPr/>
          <p:nvPr/>
        </p:nvSpPr>
        <p:spPr bwMode="white">
          <a:xfrm>
            <a:off x="645619" y="836817"/>
            <a:ext cx="228495" cy="20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DBD64A-0CD8-11EA-622B-673FDC3DED2C}"/>
              </a:ext>
            </a:extLst>
          </p:cNvPr>
          <p:cNvSpPr/>
          <p:nvPr/>
        </p:nvSpPr>
        <p:spPr bwMode="white">
          <a:xfrm>
            <a:off x="674181" y="1943035"/>
            <a:ext cx="190413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255A04-EDBB-89D7-9AAD-2A45E335A565}"/>
              </a:ext>
            </a:extLst>
          </p:cNvPr>
          <p:cNvSpPr/>
          <p:nvPr/>
        </p:nvSpPr>
        <p:spPr bwMode="white">
          <a:xfrm>
            <a:off x="636099" y="2982497"/>
            <a:ext cx="247537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9CCA02-B6FB-CC39-27A6-933982E7C8B8}"/>
              </a:ext>
            </a:extLst>
          </p:cNvPr>
          <p:cNvSpPr/>
          <p:nvPr/>
        </p:nvSpPr>
        <p:spPr bwMode="white">
          <a:xfrm>
            <a:off x="664661" y="3793088"/>
            <a:ext cx="199933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43D5E8-C2A2-17EE-9017-B48A0F8E9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3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BB1344-90E5-BE20-13B2-F48EEA17D42C}"/>
              </a:ext>
            </a:extLst>
          </p:cNvPr>
          <p:cNvSpPr/>
          <p:nvPr/>
        </p:nvSpPr>
        <p:spPr bwMode="white">
          <a:xfrm>
            <a:off x="1140694" y="1009233"/>
            <a:ext cx="190413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04DAE8-CECA-94C3-177E-05F0D84811FD}"/>
              </a:ext>
            </a:extLst>
          </p:cNvPr>
          <p:cNvSpPr/>
          <p:nvPr/>
        </p:nvSpPr>
        <p:spPr bwMode="white">
          <a:xfrm>
            <a:off x="5672528" y="1009233"/>
            <a:ext cx="209454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92D523-4037-858E-EC64-158588048CF2}"/>
              </a:ext>
            </a:extLst>
          </p:cNvPr>
          <p:cNvSpPr/>
          <p:nvPr/>
        </p:nvSpPr>
        <p:spPr bwMode="white">
          <a:xfrm>
            <a:off x="1121652" y="1438872"/>
            <a:ext cx="218975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09C029-B1A6-D459-8C6E-D33CB148C73E}"/>
              </a:ext>
            </a:extLst>
          </p:cNvPr>
          <p:cNvSpPr/>
          <p:nvPr/>
        </p:nvSpPr>
        <p:spPr bwMode="white">
          <a:xfrm>
            <a:off x="5663008" y="1438872"/>
            <a:ext cx="228495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51223E-EA02-789D-1406-2F4A06C57E0C}"/>
              </a:ext>
            </a:extLst>
          </p:cNvPr>
          <p:cNvSpPr/>
          <p:nvPr/>
        </p:nvSpPr>
        <p:spPr bwMode="white">
          <a:xfrm>
            <a:off x="1112132" y="1868512"/>
            <a:ext cx="247537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8DBC75-53E3-35D0-22C2-A14BF7315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7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DB7444-A93F-7808-93A1-71C379841C4E}"/>
              </a:ext>
            </a:extLst>
          </p:cNvPr>
          <p:cNvSpPr/>
          <p:nvPr/>
        </p:nvSpPr>
        <p:spPr bwMode="white">
          <a:xfrm>
            <a:off x="1150214" y="2695362"/>
            <a:ext cx="180892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6431AB-1F2E-3C1F-F212-DB8DB08542A7}"/>
              </a:ext>
            </a:extLst>
          </p:cNvPr>
          <p:cNvSpPr/>
          <p:nvPr/>
        </p:nvSpPr>
        <p:spPr bwMode="white">
          <a:xfrm>
            <a:off x="1121652" y="3133838"/>
            <a:ext cx="228495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5A134A4-B646-422C-C6B4-51B6DC564003}"/>
              </a:ext>
            </a:extLst>
          </p:cNvPr>
          <p:cNvSpPr/>
          <p:nvPr/>
        </p:nvSpPr>
        <p:spPr bwMode="white">
          <a:xfrm>
            <a:off x="1121652" y="3562783"/>
            <a:ext cx="228495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8C7C97-C772-9261-FDF3-D10A45ED5FD8}"/>
              </a:ext>
            </a:extLst>
          </p:cNvPr>
          <p:cNvSpPr/>
          <p:nvPr/>
        </p:nvSpPr>
        <p:spPr bwMode="white">
          <a:xfrm>
            <a:off x="1150214" y="3991727"/>
            <a:ext cx="180892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42464DB-0E2B-F10B-D6D9-6B58887DE28A}"/>
              </a:ext>
            </a:extLst>
          </p:cNvPr>
          <p:cNvSpPr/>
          <p:nvPr/>
        </p:nvSpPr>
        <p:spPr bwMode="white">
          <a:xfrm>
            <a:off x="1121652" y="4420671"/>
            <a:ext cx="228495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