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88E7F9-4292-8CB4-BED8-D51E7DACA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12971"/>
            <a:ext cx="11520000" cy="1157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63589"/>
          <a:stretch/>
        </p:blipFill>
        <p:spPr>
          <a:xfrm>
            <a:off x="254977" y="2716384"/>
            <a:ext cx="11658600" cy="67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94F6AF-44BB-B3BB-714B-26F8546AD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E6E804-568F-B750-F076-C980BD2CE4B7}"/>
              </a:ext>
            </a:extLst>
          </p:cNvPr>
          <p:cNvSpPr/>
          <p:nvPr/>
        </p:nvSpPr>
        <p:spPr bwMode="white">
          <a:xfrm>
            <a:off x="1131173" y="1122763"/>
            <a:ext cx="209454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6E2C7E-7C21-E489-8AF0-D66E2A3CDF9F}"/>
              </a:ext>
            </a:extLst>
          </p:cNvPr>
          <p:cNvSpPr/>
          <p:nvPr/>
        </p:nvSpPr>
        <p:spPr bwMode="white">
          <a:xfrm>
            <a:off x="1112132" y="2238305"/>
            <a:ext cx="247537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AFC407-184C-B99A-C56A-7C963F6433B5}"/>
              </a:ext>
            </a:extLst>
          </p:cNvPr>
          <p:cNvSpPr/>
          <p:nvPr/>
        </p:nvSpPr>
        <p:spPr bwMode="white">
          <a:xfrm>
            <a:off x="1131173" y="3363381"/>
            <a:ext cx="209454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1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1ED8FE-55FF-044C-3B9B-8C509E91F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F038B9-8554-CF6C-A6CC-3A35380ADEBA}"/>
              </a:ext>
            </a:extLst>
          </p:cNvPr>
          <p:cNvSpPr/>
          <p:nvPr/>
        </p:nvSpPr>
        <p:spPr bwMode="white">
          <a:xfrm>
            <a:off x="5053685" y="2838752"/>
            <a:ext cx="247537" cy="21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43DB96-5CAB-AC92-761E-13B5C8642401}"/>
              </a:ext>
            </a:extLst>
          </p:cNvPr>
          <p:cNvSpPr/>
          <p:nvPr/>
        </p:nvSpPr>
        <p:spPr bwMode="white">
          <a:xfrm>
            <a:off x="7205355" y="2743416"/>
            <a:ext cx="266578" cy="21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8893315-C748-991E-B8F3-A69C0D877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7"/>
          <a:stretch/>
        </p:blipFill>
        <p:spPr>
          <a:xfrm>
            <a:off x="2347062" y="4740072"/>
            <a:ext cx="7899597" cy="2117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6905C4-F1F5-40BF-EB4A-F29DED3B6646}"/>
              </a:ext>
            </a:extLst>
          </p:cNvPr>
          <p:cNvSpPr/>
          <p:nvPr/>
        </p:nvSpPr>
        <p:spPr bwMode="white">
          <a:xfrm>
            <a:off x="5155657" y="4988117"/>
            <a:ext cx="218975" cy="21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44E0FC-7B84-3D1C-5E69-67E3229270F3}"/>
              </a:ext>
            </a:extLst>
          </p:cNvPr>
          <p:cNvSpPr/>
          <p:nvPr/>
        </p:nvSpPr>
        <p:spPr bwMode="white">
          <a:xfrm>
            <a:off x="7307326" y="5188462"/>
            <a:ext cx="238016" cy="21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3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E40E39-1931-C841-CB9A-22A21FE0E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1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603E53-A216-9F96-9532-FABD8608F036}"/>
              </a:ext>
            </a:extLst>
          </p:cNvPr>
          <p:cNvSpPr/>
          <p:nvPr/>
        </p:nvSpPr>
        <p:spPr bwMode="white">
          <a:xfrm>
            <a:off x="3406611" y="1132444"/>
            <a:ext cx="218975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3947D4-36DD-9953-B81D-1726FC36D688}"/>
              </a:ext>
            </a:extLst>
          </p:cNvPr>
          <p:cNvSpPr/>
          <p:nvPr/>
        </p:nvSpPr>
        <p:spPr bwMode="white">
          <a:xfrm>
            <a:off x="2111801" y="2848988"/>
            <a:ext cx="257057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A7D3EB-A6A2-72B8-720E-8D9A5B453A34}"/>
              </a:ext>
            </a:extLst>
          </p:cNvPr>
          <p:cNvSpPr/>
          <p:nvPr/>
        </p:nvSpPr>
        <p:spPr bwMode="white">
          <a:xfrm>
            <a:off x="2130842" y="3983815"/>
            <a:ext cx="228495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28F9FA-3797-B0FD-CCFF-2C6B16832F6A}"/>
              </a:ext>
            </a:extLst>
          </p:cNvPr>
          <p:cNvSpPr/>
          <p:nvPr/>
        </p:nvSpPr>
        <p:spPr bwMode="white">
          <a:xfrm>
            <a:off x="2140363" y="5128178"/>
            <a:ext cx="209454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3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2024-08-28T06:52:13Z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