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64" r:id="rId4"/>
    <p:sldId id="263" r:id="rId5"/>
    <p:sldId id="262" r:id="rId6"/>
    <p:sldId id="261" r:id="rId7"/>
    <p:sldId id="260" r:id="rId8"/>
    <p:sldId id="259" r:id="rId9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2024/8/28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612" y="3436327"/>
            <a:ext cx="3914775" cy="952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/>
          <a:srcRect b="63589"/>
          <a:stretch/>
        </p:blipFill>
        <p:spPr>
          <a:xfrm>
            <a:off x="254977" y="2716384"/>
            <a:ext cx="11658600" cy="6781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ABB2001-A2D2-F701-72B6-41603928D5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1574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6E00058-4CA7-2745-7713-4E06B5D6C0C4}"/>
              </a:ext>
            </a:extLst>
          </p:cNvPr>
          <p:cNvSpPr/>
          <p:nvPr/>
        </p:nvSpPr>
        <p:spPr bwMode="white">
          <a:xfrm>
            <a:off x="2187966" y="790465"/>
            <a:ext cx="390347" cy="4017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780CBB4-BA34-605C-378C-188676F5381D}"/>
              </a:ext>
            </a:extLst>
          </p:cNvPr>
          <p:cNvSpPr/>
          <p:nvPr/>
        </p:nvSpPr>
        <p:spPr bwMode="white">
          <a:xfrm>
            <a:off x="4653818" y="780899"/>
            <a:ext cx="399867" cy="5930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B600BB1-8109-6F8B-5A9B-B10ED639217C}"/>
              </a:ext>
            </a:extLst>
          </p:cNvPr>
          <p:cNvSpPr/>
          <p:nvPr/>
        </p:nvSpPr>
        <p:spPr bwMode="white">
          <a:xfrm>
            <a:off x="7119669" y="790465"/>
            <a:ext cx="533157" cy="4017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8DE3739-8794-B8BF-7F90-38282464394E}"/>
              </a:ext>
            </a:extLst>
          </p:cNvPr>
          <p:cNvSpPr/>
          <p:nvPr/>
        </p:nvSpPr>
        <p:spPr bwMode="white">
          <a:xfrm>
            <a:off x="9718809" y="790465"/>
            <a:ext cx="428429" cy="4017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776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4E2507A-A3D7-5053-A3E9-55ED636392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492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0048D3A-1B99-C935-4CAB-8C08AC09DBF9}"/>
              </a:ext>
            </a:extLst>
          </p:cNvPr>
          <p:cNvSpPr/>
          <p:nvPr/>
        </p:nvSpPr>
        <p:spPr bwMode="white">
          <a:xfrm>
            <a:off x="2330776" y="2764613"/>
            <a:ext cx="1542347" cy="6011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0FA36F5-E900-2766-6B87-F8B42B92BDF5}"/>
              </a:ext>
            </a:extLst>
          </p:cNvPr>
          <p:cNvSpPr/>
          <p:nvPr/>
        </p:nvSpPr>
        <p:spPr bwMode="white">
          <a:xfrm>
            <a:off x="6072396" y="2764613"/>
            <a:ext cx="1180561" cy="4007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7A30BB2A-151A-6CED-0982-CDBF8253C84C}"/>
              </a:ext>
            </a:extLst>
          </p:cNvPr>
          <p:cNvSpPr/>
          <p:nvPr/>
        </p:nvSpPr>
        <p:spPr bwMode="white">
          <a:xfrm>
            <a:off x="9547438" y="2764613"/>
            <a:ext cx="1275768" cy="6011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873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E2C4AA0-9948-AD60-9258-A8E3613CB3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841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2946F37-680D-C893-29D4-37EDDB7239E2}"/>
              </a:ext>
            </a:extLst>
          </p:cNvPr>
          <p:cNvSpPr/>
          <p:nvPr/>
        </p:nvSpPr>
        <p:spPr bwMode="white">
          <a:xfrm>
            <a:off x="2349818" y="750786"/>
            <a:ext cx="647404" cy="5909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771C0D1-34E7-23CA-D11C-96510313AEF9}"/>
              </a:ext>
            </a:extLst>
          </p:cNvPr>
          <p:cNvSpPr/>
          <p:nvPr/>
        </p:nvSpPr>
        <p:spPr bwMode="white">
          <a:xfrm>
            <a:off x="5777256" y="836568"/>
            <a:ext cx="923504" cy="5051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FEC5DB6-00A4-63F4-E43D-DA4EC3DF86AF}"/>
              </a:ext>
            </a:extLst>
          </p:cNvPr>
          <p:cNvSpPr/>
          <p:nvPr/>
        </p:nvSpPr>
        <p:spPr bwMode="white">
          <a:xfrm>
            <a:off x="9433190" y="750786"/>
            <a:ext cx="714049" cy="4098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BF9D9F7-B17C-609E-C5AA-6EE73B4C2020}"/>
              </a:ext>
            </a:extLst>
          </p:cNvPr>
          <p:cNvSpPr/>
          <p:nvPr/>
        </p:nvSpPr>
        <p:spPr bwMode="white">
          <a:xfrm>
            <a:off x="2378380" y="2170960"/>
            <a:ext cx="628363" cy="3240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5B3703C-23F6-5647-A51C-538074371EA1}"/>
              </a:ext>
            </a:extLst>
          </p:cNvPr>
          <p:cNvSpPr/>
          <p:nvPr/>
        </p:nvSpPr>
        <p:spPr bwMode="white">
          <a:xfrm>
            <a:off x="5577322" y="2094709"/>
            <a:ext cx="1361454" cy="5814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6B912AC-2213-97FC-1087-C86EE242911E}"/>
              </a:ext>
            </a:extLst>
          </p:cNvPr>
          <p:cNvSpPr/>
          <p:nvPr/>
        </p:nvSpPr>
        <p:spPr bwMode="white">
          <a:xfrm>
            <a:off x="9414148" y="2094709"/>
            <a:ext cx="704528" cy="5909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555F5D8E-1B4A-6095-42B6-753F37BD2560}"/>
              </a:ext>
            </a:extLst>
          </p:cNvPr>
          <p:cNvSpPr/>
          <p:nvPr/>
        </p:nvSpPr>
        <p:spPr bwMode="white">
          <a:xfrm>
            <a:off x="2397421" y="3419570"/>
            <a:ext cx="837818" cy="4098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80A0B442-9A9D-9B82-7EF2-7A6F7124E9CA}"/>
              </a:ext>
            </a:extLst>
          </p:cNvPr>
          <p:cNvSpPr/>
          <p:nvPr/>
        </p:nvSpPr>
        <p:spPr bwMode="white">
          <a:xfrm>
            <a:off x="5653487" y="3429102"/>
            <a:ext cx="1428099" cy="5909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199C6125-DC6B-95A0-A3F1-D800263E869A}"/>
              </a:ext>
            </a:extLst>
          </p:cNvPr>
          <p:cNvSpPr/>
          <p:nvPr/>
        </p:nvSpPr>
        <p:spPr bwMode="white">
          <a:xfrm>
            <a:off x="9509355" y="3429102"/>
            <a:ext cx="828297" cy="5909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4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ADEF5DA-453F-9AD1-9F54-3110AE94BA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462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4BEFE5D-F556-44FA-3750-FD339E3785CE}"/>
              </a:ext>
            </a:extLst>
          </p:cNvPr>
          <p:cNvSpPr/>
          <p:nvPr/>
        </p:nvSpPr>
        <p:spPr bwMode="white">
          <a:xfrm>
            <a:off x="1083570" y="2118270"/>
            <a:ext cx="199933" cy="2006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57E2396-84A1-012B-DFB4-BCCD90745D7F}"/>
              </a:ext>
            </a:extLst>
          </p:cNvPr>
          <p:cNvSpPr/>
          <p:nvPr/>
        </p:nvSpPr>
        <p:spPr bwMode="white">
          <a:xfrm>
            <a:off x="4082578" y="2118270"/>
            <a:ext cx="247537" cy="2006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DA4AD1A-42EA-637E-2DC8-C4C7A6F79BE0}"/>
              </a:ext>
            </a:extLst>
          </p:cNvPr>
          <p:cNvSpPr/>
          <p:nvPr/>
        </p:nvSpPr>
        <p:spPr bwMode="white">
          <a:xfrm>
            <a:off x="6710280" y="2118270"/>
            <a:ext cx="209454" cy="2006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12BB03B-5492-9C97-CAEA-EA22AC7A4F92}"/>
              </a:ext>
            </a:extLst>
          </p:cNvPr>
          <p:cNvSpPr/>
          <p:nvPr/>
        </p:nvSpPr>
        <p:spPr bwMode="white">
          <a:xfrm>
            <a:off x="9347504" y="2118270"/>
            <a:ext cx="199933" cy="2006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8ADD023-7D6A-0A63-336F-81693DD89AC2}"/>
              </a:ext>
            </a:extLst>
          </p:cNvPr>
          <p:cNvSpPr/>
          <p:nvPr/>
        </p:nvSpPr>
        <p:spPr bwMode="white">
          <a:xfrm>
            <a:off x="1064528" y="2500503"/>
            <a:ext cx="218975" cy="2102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5CAAC659-B137-8D72-6426-A3BF928BEB5F}"/>
              </a:ext>
            </a:extLst>
          </p:cNvPr>
          <p:cNvSpPr/>
          <p:nvPr/>
        </p:nvSpPr>
        <p:spPr bwMode="white">
          <a:xfrm>
            <a:off x="4120661" y="2500503"/>
            <a:ext cx="180892" cy="2102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77947CF4-B06A-0380-4307-BE8FCDA6874E}"/>
              </a:ext>
            </a:extLst>
          </p:cNvPr>
          <p:cNvSpPr/>
          <p:nvPr/>
        </p:nvSpPr>
        <p:spPr bwMode="white">
          <a:xfrm>
            <a:off x="6700760" y="2500503"/>
            <a:ext cx="228495" cy="2102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EA0A67F4-9E19-74D0-FE3E-AA383BF23047}"/>
              </a:ext>
            </a:extLst>
          </p:cNvPr>
          <p:cNvSpPr/>
          <p:nvPr/>
        </p:nvSpPr>
        <p:spPr bwMode="white">
          <a:xfrm>
            <a:off x="9328462" y="2500503"/>
            <a:ext cx="228496" cy="2102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219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DAA7873-DEDC-F3B2-E410-A8EE32D4C3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975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66720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3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User</cp:lastModifiedBy>
  <cp:revision>6</cp:revision>
  <dcterms:created xsi:type="dcterms:W3CDTF">2023-07-10T09:28:00Z</dcterms:created>
  <dcterms:modified xsi:type="dcterms:W3CDTF">2024-08-28T06:51:14Z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