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63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3432296"/>
            <a:ext cx="72866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3589"/>
          <a:stretch/>
        </p:blipFill>
        <p:spPr>
          <a:xfrm>
            <a:off x="254977" y="2716384"/>
            <a:ext cx="11658600" cy="678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DC9C1A-6490-EE32-59B1-CA5D5D749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97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21F72F6-B70A-0879-9B7A-E72A7423A68B}"/>
              </a:ext>
            </a:extLst>
          </p:cNvPr>
          <p:cNvSpPr/>
          <p:nvPr/>
        </p:nvSpPr>
        <p:spPr bwMode="white">
          <a:xfrm>
            <a:off x="1769057" y="2837465"/>
            <a:ext cx="409388" cy="600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2EC87C2-CA67-E87E-8160-169F31DF16C3}"/>
              </a:ext>
            </a:extLst>
          </p:cNvPr>
          <p:cNvSpPr/>
          <p:nvPr/>
        </p:nvSpPr>
        <p:spPr bwMode="white">
          <a:xfrm>
            <a:off x="4511008" y="2837465"/>
            <a:ext cx="542677" cy="409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59852E6-CE50-62EE-51E8-E5CC712A0AB3}"/>
              </a:ext>
            </a:extLst>
          </p:cNvPr>
          <p:cNvSpPr/>
          <p:nvPr/>
        </p:nvSpPr>
        <p:spPr bwMode="white">
          <a:xfrm>
            <a:off x="7357685" y="2837465"/>
            <a:ext cx="428429" cy="409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D25E40D-A494-09CC-0D63-EBCF5A419F02}"/>
              </a:ext>
            </a:extLst>
          </p:cNvPr>
          <p:cNvSpPr/>
          <p:nvPr/>
        </p:nvSpPr>
        <p:spPr bwMode="white">
          <a:xfrm>
            <a:off x="10461421" y="2846994"/>
            <a:ext cx="399867" cy="4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97CDFFF-C56D-E19F-B946-FD9850C059E9}"/>
              </a:ext>
            </a:extLst>
          </p:cNvPr>
          <p:cNvSpPr/>
          <p:nvPr/>
        </p:nvSpPr>
        <p:spPr bwMode="white">
          <a:xfrm>
            <a:off x="3435173" y="3952325"/>
            <a:ext cx="390347" cy="390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B8CCA95-0082-F874-0680-19F08B98046E}"/>
              </a:ext>
            </a:extLst>
          </p:cNvPr>
          <p:cNvSpPr/>
          <p:nvPr/>
        </p:nvSpPr>
        <p:spPr bwMode="white">
          <a:xfrm>
            <a:off x="4511008" y="3952325"/>
            <a:ext cx="399867" cy="581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05795F6-0EDF-553E-0DD0-BCD9EEE26949}"/>
              </a:ext>
            </a:extLst>
          </p:cNvPr>
          <p:cNvSpPr/>
          <p:nvPr/>
        </p:nvSpPr>
        <p:spPr bwMode="white">
          <a:xfrm>
            <a:off x="5586842" y="3952325"/>
            <a:ext cx="542677" cy="390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4827912-D3AB-9371-E47F-77D06FD5DC32}"/>
              </a:ext>
            </a:extLst>
          </p:cNvPr>
          <p:cNvSpPr/>
          <p:nvPr/>
        </p:nvSpPr>
        <p:spPr bwMode="white">
          <a:xfrm>
            <a:off x="6805487" y="3942796"/>
            <a:ext cx="428429" cy="4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5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EB9C6F-48D1-7A59-1F7F-E94952EBB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4BBA45-D7E2-BE7C-CA18-8A6A80502AA9}"/>
              </a:ext>
            </a:extLst>
          </p:cNvPr>
          <p:cNvSpPr/>
          <p:nvPr/>
        </p:nvSpPr>
        <p:spPr bwMode="white">
          <a:xfrm>
            <a:off x="1835702" y="1429054"/>
            <a:ext cx="257057" cy="400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659CD9-8867-C723-EB50-BEF85C6137D4}"/>
              </a:ext>
            </a:extLst>
          </p:cNvPr>
          <p:cNvSpPr/>
          <p:nvPr/>
        </p:nvSpPr>
        <p:spPr bwMode="white">
          <a:xfrm>
            <a:off x="7119669" y="1429054"/>
            <a:ext cx="266579" cy="400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CEE6A0-9AE8-3503-AF02-5B46DDC6CE4F}"/>
              </a:ext>
            </a:extLst>
          </p:cNvPr>
          <p:cNvSpPr/>
          <p:nvPr/>
        </p:nvSpPr>
        <p:spPr bwMode="white">
          <a:xfrm>
            <a:off x="9166611" y="1429054"/>
            <a:ext cx="285619" cy="400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D3E86F-820E-BB2B-053A-7D4592BBB706}"/>
              </a:ext>
            </a:extLst>
          </p:cNvPr>
          <p:cNvSpPr/>
          <p:nvPr/>
        </p:nvSpPr>
        <p:spPr bwMode="white">
          <a:xfrm>
            <a:off x="3739833" y="1529862"/>
            <a:ext cx="304661" cy="500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061AE5-71D1-DF8D-F39D-788A66BAEAE2}"/>
              </a:ext>
            </a:extLst>
          </p:cNvPr>
          <p:cNvSpPr/>
          <p:nvPr/>
        </p:nvSpPr>
        <p:spPr bwMode="white">
          <a:xfrm>
            <a:off x="1864264" y="2593731"/>
            <a:ext cx="228495" cy="343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0C57E6-7BB1-FDA0-731C-78AB7E0DBF3F}"/>
              </a:ext>
            </a:extLst>
          </p:cNvPr>
          <p:cNvSpPr/>
          <p:nvPr/>
        </p:nvSpPr>
        <p:spPr bwMode="white">
          <a:xfrm>
            <a:off x="3777917" y="2526743"/>
            <a:ext cx="266578" cy="41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5A76263-F2AD-B0F0-1EE5-EA5E2AA4D769}"/>
              </a:ext>
            </a:extLst>
          </p:cNvPr>
          <p:cNvSpPr/>
          <p:nvPr/>
        </p:nvSpPr>
        <p:spPr bwMode="white">
          <a:xfrm>
            <a:off x="7072066" y="2689010"/>
            <a:ext cx="276099" cy="42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F3885CA-6F72-E8C9-56F3-C342C8C65C14}"/>
              </a:ext>
            </a:extLst>
          </p:cNvPr>
          <p:cNvSpPr/>
          <p:nvPr/>
        </p:nvSpPr>
        <p:spPr bwMode="white">
          <a:xfrm>
            <a:off x="9166610" y="2593731"/>
            <a:ext cx="197197" cy="343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9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681635-AC9A-4737-C27D-9D35E51D9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7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5E9D031-DCB8-783B-8167-4CB0B54EC764}"/>
              </a:ext>
            </a:extLst>
          </p:cNvPr>
          <p:cNvSpPr/>
          <p:nvPr/>
        </p:nvSpPr>
        <p:spPr bwMode="white">
          <a:xfrm>
            <a:off x="4796628" y="3257870"/>
            <a:ext cx="342743" cy="276441"/>
          </a:xfrm>
          <a:prstGeom prst="rect">
            <a:avLst/>
          </a:prstGeom>
          <a:solidFill>
            <a:srgbClr val="D4EF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834B14-097D-7E98-D016-8767AA5E8432}"/>
              </a:ext>
            </a:extLst>
          </p:cNvPr>
          <p:cNvSpPr/>
          <p:nvPr/>
        </p:nvSpPr>
        <p:spPr bwMode="white">
          <a:xfrm>
            <a:off x="6062876" y="3257870"/>
            <a:ext cx="342743" cy="276441"/>
          </a:xfrm>
          <a:prstGeom prst="rect">
            <a:avLst/>
          </a:prstGeom>
          <a:solidFill>
            <a:srgbClr val="D4EF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6B7B32-D47B-A453-E62E-E3B4C8FCA6BE}"/>
              </a:ext>
            </a:extLst>
          </p:cNvPr>
          <p:cNvSpPr/>
          <p:nvPr/>
        </p:nvSpPr>
        <p:spPr bwMode="white">
          <a:xfrm>
            <a:off x="7262479" y="3257870"/>
            <a:ext cx="342743" cy="276441"/>
          </a:xfrm>
          <a:prstGeom prst="rect">
            <a:avLst/>
          </a:prstGeom>
          <a:solidFill>
            <a:srgbClr val="D4EF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C35036-C931-4DF9-2496-40F65AF4753A}"/>
              </a:ext>
            </a:extLst>
          </p:cNvPr>
          <p:cNvSpPr/>
          <p:nvPr/>
        </p:nvSpPr>
        <p:spPr bwMode="white">
          <a:xfrm>
            <a:off x="8395438" y="3257870"/>
            <a:ext cx="342743" cy="276441"/>
          </a:xfrm>
          <a:prstGeom prst="rect">
            <a:avLst/>
          </a:prstGeom>
          <a:solidFill>
            <a:srgbClr val="D4EF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5CE1A3-435C-8069-2F19-645A03D577F3}"/>
              </a:ext>
            </a:extLst>
          </p:cNvPr>
          <p:cNvSpPr/>
          <p:nvPr/>
        </p:nvSpPr>
        <p:spPr bwMode="white">
          <a:xfrm>
            <a:off x="9661685" y="3257870"/>
            <a:ext cx="342742" cy="276441"/>
          </a:xfrm>
          <a:prstGeom prst="rect">
            <a:avLst/>
          </a:prstGeom>
          <a:solidFill>
            <a:srgbClr val="D4EF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94EC08-D8BE-18CE-451C-A3FC48605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8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83D552-7A89-3929-10D6-2F5414FD55A4}"/>
              </a:ext>
            </a:extLst>
          </p:cNvPr>
          <p:cNvSpPr/>
          <p:nvPr/>
        </p:nvSpPr>
        <p:spPr bwMode="white">
          <a:xfrm>
            <a:off x="1388231" y="2797641"/>
            <a:ext cx="476033" cy="418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8D752C-6616-ECCF-21B6-A18A6269C8CF}"/>
              </a:ext>
            </a:extLst>
          </p:cNvPr>
          <p:cNvSpPr/>
          <p:nvPr/>
        </p:nvSpPr>
        <p:spPr bwMode="white">
          <a:xfrm>
            <a:off x="4092099" y="2797641"/>
            <a:ext cx="476033" cy="418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3FCDB05-83E6-59BC-3661-ACDF5E9E5B5A}"/>
              </a:ext>
            </a:extLst>
          </p:cNvPr>
          <p:cNvSpPr/>
          <p:nvPr/>
        </p:nvSpPr>
        <p:spPr bwMode="white">
          <a:xfrm>
            <a:off x="6453223" y="2797641"/>
            <a:ext cx="476033" cy="418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05C188-CB43-0B7E-1583-F73374686566}"/>
              </a:ext>
            </a:extLst>
          </p:cNvPr>
          <p:cNvSpPr/>
          <p:nvPr/>
        </p:nvSpPr>
        <p:spPr bwMode="white">
          <a:xfrm>
            <a:off x="9014280" y="2797641"/>
            <a:ext cx="476033" cy="418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0ED5B75-6645-E637-2393-3B25B2CDAB8C}"/>
              </a:ext>
            </a:extLst>
          </p:cNvPr>
          <p:cNvSpPr/>
          <p:nvPr/>
        </p:nvSpPr>
        <p:spPr bwMode="white">
          <a:xfrm>
            <a:off x="1654809" y="3314701"/>
            <a:ext cx="209455" cy="3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DA7D909-FD19-E9AD-8062-97138817D8B2}"/>
              </a:ext>
            </a:extLst>
          </p:cNvPr>
          <p:cNvSpPr/>
          <p:nvPr/>
        </p:nvSpPr>
        <p:spPr bwMode="white">
          <a:xfrm>
            <a:off x="3911206" y="3245176"/>
            <a:ext cx="161851" cy="39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3EDD405-53DC-C0B2-22CA-45CD1E6F936F}"/>
              </a:ext>
            </a:extLst>
          </p:cNvPr>
          <p:cNvSpPr/>
          <p:nvPr/>
        </p:nvSpPr>
        <p:spPr bwMode="white">
          <a:xfrm>
            <a:off x="6272330" y="3245176"/>
            <a:ext cx="161851" cy="39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C70D412-FD31-5F3C-5C6D-3C8406E1DE6C}"/>
              </a:ext>
            </a:extLst>
          </p:cNvPr>
          <p:cNvSpPr/>
          <p:nvPr/>
        </p:nvSpPr>
        <p:spPr bwMode="white">
          <a:xfrm>
            <a:off x="8652494" y="3314701"/>
            <a:ext cx="361785" cy="520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2023-07-10T09:28:00Z</dcterms:created>
  <dcterms:modified xsi:type="dcterms:W3CDTF">2024-08-28T07:34:15Z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