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512" y="3481387"/>
            <a:ext cx="55149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89"/>
          <a:stretch/>
        </p:blipFill>
        <p:spPr>
          <a:xfrm>
            <a:off x="254977" y="2716384"/>
            <a:ext cx="11658600" cy="67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6310B8-72A9-A2D7-8EA6-E946210C4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6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34EFAF5-9BD5-8A61-56DE-BF258DAA287B}"/>
              </a:ext>
            </a:extLst>
          </p:cNvPr>
          <p:cNvSpPr/>
          <p:nvPr/>
        </p:nvSpPr>
        <p:spPr bwMode="white">
          <a:xfrm>
            <a:off x="1578644" y="2416706"/>
            <a:ext cx="542677" cy="39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59B9EEC-FC66-D981-5C6F-50221F2B53AA}"/>
              </a:ext>
            </a:extLst>
          </p:cNvPr>
          <p:cNvSpPr/>
          <p:nvPr/>
        </p:nvSpPr>
        <p:spPr bwMode="white">
          <a:xfrm>
            <a:off x="4196826" y="2416706"/>
            <a:ext cx="399867" cy="39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C1568D3-CA4F-014B-1723-07280D5B6B86}"/>
              </a:ext>
            </a:extLst>
          </p:cNvPr>
          <p:cNvSpPr/>
          <p:nvPr/>
        </p:nvSpPr>
        <p:spPr bwMode="white">
          <a:xfrm>
            <a:off x="6748363" y="2416706"/>
            <a:ext cx="409388" cy="59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E035D8A-5944-1606-C837-F029115241C1}"/>
              </a:ext>
            </a:extLst>
          </p:cNvPr>
          <p:cNvSpPr/>
          <p:nvPr/>
        </p:nvSpPr>
        <p:spPr bwMode="white">
          <a:xfrm>
            <a:off x="9280859" y="2416706"/>
            <a:ext cx="428429" cy="39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F5743B1-0556-E477-4389-1CCF967362E5}"/>
              </a:ext>
            </a:extLst>
          </p:cNvPr>
          <p:cNvSpPr/>
          <p:nvPr/>
        </p:nvSpPr>
        <p:spPr bwMode="white">
          <a:xfrm>
            <a:off x="1654809" y="3073709"/>
            <a:ext cx="323702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3D6240D-C22A-3CD8-4885-EDCA84DF1443}"/>
              </a:ext>
            </a:extLst>
          </p:cNvPr>
          <p:cNvSpPr/>
          <p:nvPr/>
        </p:nvSpPr>
        <p:spPr bwMode="white">
          <a:xfrm>
            <a:off x="4206347" y="3073709"/>
            <a:ext cx="323702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62343DD-BAC7-6CC0-451C-20747246E58D}"/>
              </a:ext>
            </a:extLst>
          </p:cNvPr>
          <p:cNvSpPr/>
          <p:nvPr/>
        </p:nvSpPr>
        <p:spPr bwMode="white">
          <a:xfrm>
            <a:off x="6757884" y="3073709"/>
            <a:ext cx="323702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009960F-39E0-0CF5-4720-B7B39B96373F}"/>
              </a:ext>
            </a:extLst>
          </p:cNvPr>
          <p:cNvSpPr/>
          <p:nvPr/>
        </p:nvSpPr>
        <p:spPr bwMode="white">
          <a:xfrm>
            <a:off x="9318942" y="3073709"/>
            <a:ext cx="323702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4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08CEE2-271F-7A04-9E8E-31A88FA18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4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6EB4257-2C0F-6E5E-4819-0EABF0C752EB}"/>
              </a:ext>
            </a:extLst>
          </p:cNvPr>
          <p:cNvSpPr/>
          <p:nvPr/>
        </p:nvSpPr>
        <p:spPr bwMode="white">
          <a:xfrm>
            <a:off x="1150214" y="2372409"/>
            <a:ext cx="180892" cy="20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944DA16-18E4-28DA-1F1B-C26733EBC5AF}"/>
              </a:ext>
            </a:extLst>
          </p:cNvPr>
          <p:cNvSpPr/>
          <p:nvPr/>
        </p:nvSpPr>
        <p:spPr bwMode="white">
          <a:xfrm>
            <a:off x="1121652" y="2811134"/>
            <a:ext cx="228495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9C1D0A4-4436-C205-8241-1D93F74D8D29}"/>
              </a:ext>
            </a:extLst>
          </p:cNvPr>
          <p:cNvSpPr/>
          <p:nvPr/>
        </p:nvSpPr>
        <p:spPr bwMode="white">
          <a:xfrm>
            <a:off x="1150214" y="3240321"/>
            <a:ext cx="180892" cy="200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6413F4E-1F40-354C-67AE-EE9B8E5FB486}"/>
              </a:ext>
            </a:extLst>
          </p:cNvPr>
          <p:cNvSpPr/>
          <p:nvPr/>
        </p:nvSpPr>
        <p:spPr bwMode="white">
          <a:xfrm>
            <a:off x="1121652" y="3659970"/>
            <a:ext cx="228495" cy="20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4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927CBF-DB83-087F-D8D1-633DED386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6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84607C-A8DF-3946-B980-B4F862F5E446}"/>
              </a:ext>
            </a:extLst>
          </p:cNvPr>
          <p:cNvSpPr/>
          <p:nvPr/>
        </p:nvSpPr>
        <p:spPr bwMode="white">
          <a:xfrm>
            <a:off x="1121652" y="998220"/>
            <a:ext cx="228495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05FCBF-F45E-3590-F9E5-D778DD4E8297}"/>
              </a:ext>
            </a:extLst>
          </p:cNvPr>
          <p:cNvSpPr/>
          <p:nvPr/>
        </p:nvSpPr>
        <p:spPr bwMode="white">
          <a:xfrm>
            <a:off x="1121652" y="1426875"/>
            <a:ext cx="218975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FD046B-BD2D-A82D-6DAB-6C25A9AF2667}"/>
              </a:ext>
            </a:extLst>
          </p:cNvPr>
          <p:cNvSpPr/>
          <p:nvPr/>
        </p:nvSpPr>
        <p:spPr bwMode="white">
          <a:xfrm>
            <a:off x="1102611" y="1855531"/>
            <a:ext cx="257057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EAFB4F-A10C-58B8-B9BB-02FA4E3F1696}"/>
              </a:ext>
            </a:extLst>
          </p:cNvPr>
          <p:cNvSpPr/>
          <p:nvPr/>
        </p:nvSpPr>
        <p:spPr bwMode="white">
          <a:xfrm>
            <a:off x="1131173" y="2293712"/>
            <a:ext cx="209454" cy="20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ED0C13-FD37-44C2-2492-E55609C33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3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BEE8259-0D7B-A8F0-B85F-F8901D8EE082}"/>
              </a:ext>
            </a:extLst>
          </p:cNvPr>
          <p:cNvSpPr/>
          <p:nvPr/>
        </p:nvSpPr>
        <p:spPr bwMode="white">
          <a:xfrm>
            <a:off x="3397090" y="4018085"/>
            <a:ext cx="304472" cy="381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C499545-F8E1-8CF2-59CC-901AB832B515}"/>
              </a:ext>
            </a:extLst>
          </p:cNvPr>
          <p:cNvSpPr/>
          <p:nvPr/>
        </p:nvSpPr>
        <p:spPr bwMode="white">
          <a:xfrm>
            <a:off x="5301223" y="4018085"/>
            <a:ext cx="255515" cy="381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937D72F-AE06-DED6-4438-5B957FB8362E}"/>
              </a:ext>
            </a:extLst>
          </p:cNvPr>
          <p:cNvSpPr/>
          <p:nvPr/>
        </p:nvSpPr>
        <p:spPr bwMode="white">
          <a:xfrm>
            <a:off x="9280859" y="3947747"/>
            <a:ext cx="276379" cy="45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2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B1F1D9-DE1F-F5ED-F03F-F20D9AAA2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A83AEA-73E3-5533-4F8E-0C9241C862A4}"/>
              </a:ext>
            </a:extLst>
          </p:cNvPr>
          <p:cNvSpPr/>
          <p:nvPr/>
        </p:nvSpPr>
        <p:spPr bwMode="white">
          <a:xfrm>
            <a:off x="636099" y="865613"/>
            <a:ext cx="247537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0F03C5-824D-2453-790C-C27A036F9FBB}"/>
              </a:ext>
            </a:extLst>
          </p:cNvPr>
          <p:cNvSpPr/>
          <p:nvPr/>
        </p:nvSpPr>
        <p:spPr bwMode="white">
          <a:xfrm>
            <a:off x="664661" y="1724203"/>
            <a:ext cx="199933" cy="200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2024-08-28T06:50:04Z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