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2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652" y="3394563"/>
            <a:ext cx="8477250" cy="1133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63589"/>
          <a:stretch/>
        </p:blipFill>
        <p:spPr>
          <a:xfrm>
            <a:off x="254977" y="2716384"/>
            <a:ext cx="11658600" cy="678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7FA44D-B027-13E1-8852-4277817D4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26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8341E41-C464-FDAA-F229-9879595DCCE2}"/>
              </a:ext>
            </a:extLst>
          </p:cNvPr>
          <p:cNvSpPr/>
          <p:nvPr/>
        </p:nvSpPr>
        <p:spPr bwMode="white">
          <a:xfrm>
            <a:off x="5367867" y="3726333"/>
            <a:ext cx="238016" cy="219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8A86FB2-44F7-024C-3208-968ACBD634EA}"/>
              </a:ext>
            </a:extLst>
          </p:cNvPr>
          <p:cNvSpPr/>
          <p:nvPr/>
        </p:nvSpPr>
        <p:spPr bwMode="white">
          <a:xfrm>
            <a:off x="6957818" y="3707260"/>
            <a:ext cx="238016" cy="219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617C8B4-871A-06E8-EF26-A323559D78E1}"/>
              </a:ext>
            </a:extLst>
          </p:cNvPr>
          <p:cNvSpPr/>
          <p:nvPr/>
        </p:nvSpPr>
        <p:spPr bwMode="white">
          <a:xfrm>
            <a:off x="4729983" y="5299832"/>
            <a:ext cx="199933" cy="219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6928827-8404-0128-9596-3C0EDB0D0735}"/>
              </a:ext>
            </a:extLst>
          </p:cNvPr>
          <p:cNvSpPr/>
          <p:nvPr/>
        </p:nvSpPr>
        <p:spPr bwMode="white">
          <a:xfrm>
            <a:off x="6196165" y="5318905"/>
            <a:ext cx="266578" cy="219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92CF60A-F7B3-D7D4-017E-DB1C34CDF30A}"/>
              </a:ext>
            </a:extLst>
          </p:cNvPr>
          <p:cNvSpPr/>
          <p:nvPr/>
        </p:nvSpPr>
        <p:spPr bwMode="white">
          <a:xfrm>
            <a:off x="7595702" y="5318905"/>
            <a:ext cx="218975" cy="219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37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E1BCA9-4FB4-12BD-3842-65256DC61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7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2A0C033-E852-C1B7-4D27-E3C1D90480C4}"/>
              </a:ext>
            </a:extLst>
          </p:cNvPr>
          <p:cNvSpPr/>
          <p:nvPr/>
        </p:nvSpPr>
        <p:spPr bwMode="white">
          <a:xfrm>
            <a:off x="1131173" y="1065606"/>
            <a:ext cx="218975" cy="209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7E6192-F68F-E83F-9857-708904625DC4}"/>
              </a:ext>
            </a:extLst>
          </p:cNvPr>
          <p:cNvSpPr/>
          <p:nvPr/>
        </p:nvSpPr>
        <p:spPr bwMode="white">
          <a:xfrm>
            <a:off x="1140694" y="2486354"/>
            <a:ext cx="209454" cy="200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E0828171-5A04-B571-B7FE-319F8F0D5E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3312061"/>
            <a:ext cx="11520000" cy="2387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3ED85D2-36CF-2C8C-9C6A-DF863798F462}"/>
              </a:ext>
            </a:extLst>
          </p:cNvPr>
          <p:cNvSpPr/>
          <p:nvPr/>
        </p:nvSpPr>
        <p:spPr bwMode="white">
          <a:xfrm>
            <a:off x="1112340" y="3455312"/>
            <a:ext cx="218975" cy="210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2D7DF97-B627-A8B6-395D-AF666BB78262}"/>
              </a:ext>
            </a:extLst>
          </p:cNvPr>
          <p:cNvSpPr/>
          <p:nvPr/>
        </p:nvSpPr>
        <p:spPr bwMode="white">
          <a:xfrm>
            <a:off x="1112340" y="4868725"/>
            <a:ext cx="218975" cy="210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46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8A6E24-6E03-17A3-9AE3-2E979DB2F8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17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23BB302-414D-06C6-BF76-D90E74143957}"/>
              </a:ext>
            </a:extLst>
          </p:cNvPr>
          <p:cNvSpPr/>
          <p:nvPr/>
        </p:nvSpPr>
        <p:spPr bwMode="white">
          <a:xfrm>
            <a:off x="1131173" y="2809208"/>
            <a:ext cx="218975" cy="20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670C0E8-080F-0447-144E-CDEB24AF8E54}"/>
              </a:ext>
            </a:extLst>
          </p:cNvPr>
          <p:cNvSpPr/>
          <p:nvPr/>
        </p:nvSpPr>
        <p:spPr bwMode="white">
          <a:xfrm>
            <a:off x="1112132" y="3285708"/>
            <a:ext cx="247537" cy="20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5FF4D72-8071-BC54-0C52-759D79318489}"/>
              </a:ext>
            </a:extLst>
          </p:cNvPr>
          <p:cNvSpPr/>
          <p:nvPr/>
        </p:nvSpPr>
        <p:spPr bwMode="white">
          <a:xfrm>
            <a:off x="1131173" y="3762208"/>
            <a:ext cx="218975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3709539-91DF-FAF3-4FFC-46A8028A6315}"/>
              </a:ext>
            </a:extLst>
          </p:cNvPr>
          <p:cNvSpPr/>
          <p:nvPr/>
        </p:nvSpPr>
        <p:spPr bwMode="white">
          <a:xfrm>
            <a:off x="1140694" y="4229178"/>
            <a:ext cx="209454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4CED35C-E925-2A99-DDD0-4CB615D910C2}"/>
              </a:ext>
            </a:extLst>
          </p:cNvPr>
          <p:cNvSpPr/>
          <p:nvPr/>
        </p:nvSpPr>
        <p:spPr bwMode="white">
          <a:xfrm>
            <a:off x="1140694" y="4696148"/>
            <a:ext cx="199933" cy="20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9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2024-08-28T06:49:48Z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