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3394563"/>
            <a:ext cx="389572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89"/>
          <a:stretch/>
        </p:blipFill>
        <p:spPr>
          <a:xfrm>
            <a:off x="254977" y="2716384"/>
            <a:ext cx="11658600" cy="67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8EF1B5-079B-34EC-961B-A92EBA546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C49FECF-2295-E8D2-DD3F-7F047B881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7" y="4035185"/>
            <a:ext cx="11520000" cy="261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0864AB-C53A-197B-5429-C3B8A98817BF}"/>
              </a:ext>
            </a:extLst>
          </p:cNvPr>
          <p:cNvSpPr/>
          <p:nvPr/>
        </p:nvSpPr>
        <p:spPr bwMode="white">
          <a:xfrm>
            <a:off x="1055078" y="4826977"/>
            <a:ext cx="9284676" cy="720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A05CE7-BD54-8B7A-8235-30833FCDC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2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BAF605-9B88-4610-4471-F329761C49BF}"/>
              </a:ext>
            </a:extLst>
          </p:cNvPr>
          <p:cNvSpPr/>
          <p:nvPr/>
        </p:nvSpPr>
        <p:spPr bwMode="white">
          <a:xfrm>
            <a:off x="664661" y="951327"/>
            <a:ext cx="228495" cy="200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74101E-52CE-5D3C-1862-E4917B58FBF4}"/>
              </a:ext>
            </a:extLst>
          </p:cNvPr>
          <p:cNvSpPr/>
          <p:nvPr/>
        </p:nvSpPr>
        <p:spPr bwMode="white">
          <a:xfrm>
            <a:off x="664661" y="1390054"/>
            <a:ext cx="228495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63D31A-873F-F66A-57CA-69E7D6C05918}"/>
              </a:ext>
            </a:extLst>
          </p:cNvPr>
          <p:cNvSpPr/>
          <p:nvPr/>
        </p:nvSpPr>
        <p:spPr bwMode="white">
          <a:xfrm>
            <a:off x="693223" y="1828781"/>
            <a:ext cx="180892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73DE6E-1FF5-6493-3074-29F019012137}"/>
              </a:ext>
            </a:extLst>
          </p:cNvPr>
          <p:cNvSpPr/>
          <p:nvPr/>
        </p:nvSpPr>
        <p:spPr bwMode="white">
          <a:xfrm>
            <a:off x="664661" y="2277045"/>
            <a:ext cx="228495" cy="200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3C5471-221A-C79B-B152-66DF74104A3B}"/>
              </a:ext>
            </a:extLst>
          </p:cNvPr>
          <p:cNvSpPr/>
          <p:nvPr/>
        </p:nvSpPr>
        <p:spPr bwMode="white">
          <a:xfrm>
            <a:off x="664661" y="2706234"/>
            <a:ext cx="228495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1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6E3B5D-D4E7-4DA1-2E25-7848D20EB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91E2291-56CE-0BD0-B369-BB54D99E5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1" y="3159860"/>
            <a:ext cx="11520000" cy="3513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58CC67-E2D4-0215-BC44-3A72E8FE51BE}"/>
              </a:ext>
            </a:extLst>
          </p:cNvPr>
          <p:cNvSpPr/>
          <p:nvPr/>
        </p:nvSpPr>
        <p:spPr bwMode="white">
          <a:xfrm>
            <a:off x="1146780" y="3264597"/>
            <a:ext cx="228495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472724-66A4-61F6-37C4-806840F3CD18}"/>
              </a:ext>
            </a:extLst>
          </p:cNvPr>
          <p:cNvSpPr/>
          <p:nvPr/>
        </p:nvSpPr>
        <p:spPr bwMode="white">
          <a:xfrm>
            <a:off x="1137260" y="4140582"/>
            <a:ext cx="247537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307FF7-423B-C33B-4AF6-84CA81DF1B6D}"/>
              </a:ext>
            </a:extLst>
          </p:cNvPr>
          <p:cNvSpPr/>
          <p:nvPr/>
        </p:nvSpPr>
        <p:spPr bwMode="white">
          <a:xfrm>
            <a:off x="1165822" y="5026089"/>
            <a:ext cx="199933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3DE2D1-B24A-A8B6-E647-A943FE2CA4F9}"/>
              </a:ext>
            </a:extLst>
          </p:cNvPr>
          <p:cNvSpPr/>
          <p:nvPr/>
        </p:nvSpPr>
        <p:spPr bwMode="white">
          <a:xfrm>
            <a:off x="1146780" y="5902075"/>
            <a:ext cx="218975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