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65" r:id="rId3"/>
    <p:sldId id="264" r:id="rId4"/>
    <p:sldId id="263" r:id="rId5"/>
    <p:sldId id="261" r:id="rId6"/>
    <p:sldId id="259" r:id="rId7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2024/8/28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35" y="0"/>
            <a:ext cx="12192000" cy="69265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977" y="2495844"/>
            <a:ext cx="11658600" cy="1862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2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84A7E5B1-28DC-EE89-ECE4-ACCB5C79E1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339583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7EE7E68D-27FB-1B14-6B66-54FB859B1D01}"/>
              </a:ext>
            </a:extLst>
          </p:cNvPr>
          <p:cNvSpPr/>
          <p:nvPr/>
        </p:nvSpPr>
        <p:spPr bwMode="white">
          <a:xfrm>
            <a:off x="1616727" y="3383815"/>
            <a:ext cx="218975" cy="20031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9AE9B54A-4CDC-CBB7-84E6-118125F6DC59}"/>
              </a:ext>
            </a:extLst>
          </p:cNvPr>
          <p:cNvSpPr/>
          <p:nvPr/>
        </p:nvSpPr>
        <p:spPr bwMode="white">
          <a:xfrm>
            <a:off x="4225388" y="3383815"/>
            <a:ext cx="247537" cy="20031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053F1ED5-0D58-FA88-78CB-9AFFF1461FD0}"/>
              </a:ext>
            </a:extLst>
          </p:cNvPr>
          <p:cNvSpPr/>
          <p:nvPr/>
        </p:nvSpPr>
        <p:spPr bwMode="white">
          <a:xfrm>
            <a:off x="6881652" y="3383815"/>
            <a:ext cx="209454" cy="20031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553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6E4BB2E1-C7FE-9747-D42C-0BA19960F3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235180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1E4DC2E9-3359-14E8-7048-AEFB473FBC1F}"/>
              </a:ext>
            </a:extLst>
          </p:cNvPr>
          <p:cNvSpPr/>
          <p:nvPr/>
        </p:nvSpPr>
        <p:spPr bwMode="white">
          <a:xfrm>
            <a:off x="1131173" y="1007460"/>
            <a:ext cx="218975" cy="20947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2BB5CB4A-C6D9-2975-CFF0-F382E1A91011}"/>
              </a:ext>
            </a:extLst>
          </p:cNvPr>
          <p:cNvSpPr/>
          <p:nvPr/>
        </p:nvSpPr>
        <p:spPr bwMode="white">
          <a:xfrm>
            <a:off x="1112132" y="1931044"/>
            <a:ext cx="247537" cy="20947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img_16777215">
            <a:extLst>
              <a:ext uri="{FF2B5EF4-FFF2-40B4-BE49-F238E27FC236}">
                <a16:creationId xmlns:a16="http://schemas.microsoft.com/office/drawing/2014/main" id="{241ADD14-FEDA-E512-E19F-3839F3F70C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369" y="2711805"/>
            <a:ext cx="11520000" cy="322274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8AC77054-3362-36F7-C2C6-08429473133D}"/>
              </a:ext>
            </a:extLst>
          </p:cNvPr>
          <p:cNvSpPr/>
          <p:nvPr/>
        </p:nvSpPr>
        <p:spPr bwMode="white">
          <a:xfrm>
            <a:off x="1147509" y="2845291"/>
            <a:ext cx="218975" cy="20976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A260DD8E-1826-AF5B-0254-A1A848E5260C}"/>
              </a:ext>
            </a:extLst>
          </p:cNvPr>
          <p:cNvSpPr/>
          <p:nvPr/>
        </p:nvSpPr>
        <p:spPr bwMode="white">
          <a:xfrm>
            <a:off x="1157030" y="4227828"/>
            <a:ext cx="209454" cy="20022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>
            <a:extLst>
              <a:ext uri="{FF2B5EF4-FFF2-40B4-BE49-F238E27FC236}">
                <a16:creationId xmlns:a16="http://schemas.microsoft.com/office/drawing/2014/main" id="{76953A87-F61E-4F87-F580-201429ACB0DC}"/>
              </a:ext>
            </a:extLst>
          </p:cNvPr>
          <p:cNvSpPr/>
          <p:nvPr/>
        </p:nvSpPr>
        <p:spPr bwMode="white">
          <a:xfrm>
            <a:off x="1128468" y="5143164"/>
            <a:ext cx="247537" cy="20022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1333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242D250C-76F9-2227-A9BF-5D3AF54F76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422830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4" name="img_16777215">
            <a:extLst>
              <a:ext uri="{FF2B5EF4-FFF2-40B4-BE49-F238E27FC236}">
                <a16:creationId xmlns:a16="http://schemas.microsoft.com/office/drawing/2014/main" id="{0AB0CB1F-32C3-1D45-B81B-D6B5AADA9D3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784" y="4677023"/>
            <a:ext cx="11520000" cy="182155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B6888CB2-1FE5-2BB2-4B25-D9714C782EB4}"/>
              </a:ext>
            </a:extLst>
          </p:cNvPr>
          <p:cNvSpPr/>
          <p:nvPr/>
        </p:nvSpPr>
        <p:spPr bwMode="white">
          <a:xfrm>
            <a:off x="2586585" y="6078949"/>
            <a:ext cx="409388" cy="18120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C304BFD5-0139-59AF-F2C5-5FB9D2EA7007}"/>
              </a:ext>
            </a:extLst>
          </p:cNvPr>
          <p:cNvSpPr/>
          <p:nvPr/>
        </p:nvSpPr>
        <p:spPr bwMode="white">
          <a:xfrm>
            <a:off x="4195577" y="6050338"/>
            <a:ext cx="495074" cy="20981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D47F2A06-847E-B794-BC89-C04B73B66EDD}"/>
              </a:ext>
            </a:extLst>
          </p:cNvPr>
          <p:cNvSpPr/>
          <p:nvPr/>
        </p:nvSpPr>
        <p:spPr bwMode="white">
          <a:xfrm>
            <a:off x="5852172" y="6050338"/>
            <a:ext cx="485553" cy="24795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244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35" y="635"/>
            <a:ext cx="12191365" cy="68573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2YTZkNGE2Njk2NzcyNTAzOGM5ZmQ1NzQ5MzlhNzI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宽屏</PresentationFormat>
  <Paragraphs>0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User</cp:lastModifiedBy>
  <cp:revision>6</cp:revision>
  <dcterms:created xsi:type="dcterms:W3CDTF">2023-07-10T09:28:00Z</dcterms:created>
  <dcterms:modified xsi:type="dcterms:W3CDTF">2024-08-28T06:54:09Z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0D19CC1FE8314396A26B969BFD398AAA_12</vt:lpwstr>
  </property>
  <property fmtid="{D5CDD505-2E9C-101B-9397-08002B2CF9AE}" pid="3" name="KSOProductBuildVer">
    <vt:lpwstr>2052-11.1.0.14036</vt:lpwstr>
  </property>
</Properties>
</file>