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sldIdLst>
    <p:sldId id="256" r:id="rId2"/>
    <p:sldId id="258" r:id="rId3"/>
    <p:sldId id="263" r:id="rId4"/>
    <p:sldId id="261" r:id="rId5"/>
    <p:sldId id="260" r:id="rId6"/>
    <p:sldId id="259" r:id="rId7"/>
  </p:sldIdLst>
  <p:sldSz cx="12192000" cy="6858000"/>
  <p:notesSz cx="6858000" cy="9144000"/>
  <p:custDataLst>
    <p:tags r:id="rId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7" d="100"/>
          <a:sy n="87" d="100"/>
        </p:scale>
        <p:origin x="48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2024/8/28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635" y="0"/>
            <a:ext cx="12192000" cy="69265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4475" y="3256084"/>
            <a:ext cx="9163050" cy="106680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3"/>
          <a:srcRect b="63537"/>
          <a:stretch/>
        </p:blipFill>
        <p:spPr>
          <a:xfrm>
            <a:off x="413238" y="2627595"/>
            <a:ext cx="11271739" cy="7574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>
            <a:extLst>
              <a:ext uri="{FF2B5EF4-FFF2-40B4-BE49-F238E27FC236}">
                <a16:creationId xmlns:a16="http://schemas.microsoft.com/office/drawing/2014/main" id="{916631D7-FB49-C917-22CD-3266EC81CAF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360000"/>
            <a:ext cx="11520000" cy="4700863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pic>
        <p:nvPicPr>
          <p:cNvPr id="11" name="img_16777215">
            <a:extLst>
              <a:ext uri="{FF2B5EF4-FFF2-40B4-BE49-F238E27FC236}">
                <a16:creationId xmlns:a16="http://schemas.microsoft.com/office/drawing/2014/main" id="{02F17512-BE62-15FF-A117-FC91370D007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654" y="4967168"/>
            <a:ext cx="11520000" cy="1530321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12" name="矩形 11">
            <a:extLst>
              <a:ext uri="{FF2B5EF4-FFF2-40B4-BE49-F238E27FC236}">
                <a16:creationId xmlns:a16="http://schemas.microsoft.com/office/drawing/2014/main" id="{2A88792D-9698-4E88-47A1-762C78CDAA6D}"/>
              </a:ext>
            </a:extLst>
          </p:cNvPr>
          <p:cNvSpPr/>
          <p:nvPr/>
        </p:nvSpPr>
        <p:spPr bwMode="white">
          <a:xfrm>
            <a:off x="2269439" y="5081942"/>
            <a:ext cx="228495" cy="210419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3" name="矩形 12">
            <a:extLst>
              <a:ext uri="{FF2B5EF4-FFF2-40B4-BE49-F238E27FC236}">
                <a16:creationId xmlns:a16="http://schemas.microsoft.com/office/drawing/2014/main" id="{0B42FD9C-4242-CA5F-9FF0-62BE15978083}"/>
              </a:ext>
            </a:extLst>
          </p:cNvPr>
          <p:cNvSpPr/>
          <p:nvPr/>
        </p:nvSpPr>
        <p:spPr bwMode="white">
          <a:xfrm>
            <a:off x="7067852" y="5081942"/>
            <a:ext cx="218975" cy="210419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4" name="矩形 13">
            <a:extLst>
              <a:ext uri="{FF2B5EF4-FFF2-40B4-BE49-F238E27FC236}">
                <a16:creationId xmlns:a16="http://schemas.microsoft.com/office/drawing/2014/main" id="{C2A577E5-79AE-2A0F-4908-AC9760C48AC4}"/>
              </a:ext>
            </a:extLst>
          </p:cNvPr>
          <p:cNvSpPr/>
          <p:nvPr/>
        </p:nvSpPr>
        <p:spPr bwMode="white">
          <a:xfrm>
            <a:off x="2174232" y="5588861"/>
            <a:ext cx="190413" cy="200854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5" name="矩形 14">
            <a:extLst>
              <a:ext uri="{FF2B5EF4-FFF2-40B4-BE49-F238E27FC236}">
                <a16:creationId xmlns:a16="http://schemas.microsoft.com/office/drawing/2014/main" id="{BB65D36C-6604-C0E6-9640-DAA6E32A89FF}"/>
              </a:ext>
            </a:extLst>
          </p:cNvPr>
          <p:cNvSpPr/>
          <p:nvPr/>
        </p:nvSpPr>
        <p:spPr bwMode="white">
          <a:xfrm>
            <a:off x="7010728" y="5588861"/>
            <a:ext cx="257057" cy="200854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6" name="矩形 15">
            <a:extLst>
              <a:ext uri="{FF2B5EF4-FFF2-40B4-BE49-F238E27FC236}">
                <a16:creationId xmlns:a16="http://schemas.microsoft.com/office/drawing/2014/main" id="{34D4E9B9-6316-1EAD-4897-CDF0F8E15535}"/>
              </a:ext>
            </a:extLst>
          </p:cNvPr>
          <p:cNvSpPr/>
          <p:nvPr/>
        </p:nvSpPr>
        <p:spPr bwMode="white">
          <a:xfrm>
            <a:off x="2831158" y="6086215"/>
            <a:ext cx="209454" cy="210419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7" name="矩形 16">
            <a:extLst>
              <a:ext uri="{FF2B5EF4-FFF2-40B4-BE49-F238E27FC236}">
                <a16:creationId xmlns:a16="http://schemas.microsoft.com/office/drawing/2014/main" id="{DF77642D-E0B0-1D78-371D-D19EFB860C80}"/>
              </a:ext>
            </a:extLst>
          </p:cNvPr>
          <p:cNvSpPr/>
          <p:nvPr/>
        </p:nvSpPr>
        <p:spPr bwMode="white">
          <a:xfrm>
            <a:off x="7562926" y="6086215"/>
            <a:ext cx="228495" cy="210419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1580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>
            <a:extLst>
              <a:ext uri="{FF2B5EF4-FFF2-40B4-BE49-F238E27FC236}">
                <a16:creationId xmlns:a16="http://schemas.microsoft.com/office/drawing/2014/main" id="{3868ADCE-C994-136A-8915-56AF375C960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360000"/>
            <a:ext cx="11520000" cy="4563491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5" name="矩形 4">
            <a:extLst>
              <a:ext uri="{FF2B5EF4-FFF2-40B4-BE49-F238E27FC236}">
                <a16:creationId xmlns:a16="http://schemas.microsoft.com/office/drawing/2014/main" id="{B52DA8E8-CAFE-AFED-76FB-9A591D447AFA}"/>
              </a:ext>
            </a:extLst>
          </p:cNvPr>
          <p:cNvSpPr/>
          <p:nvPr/>
        </p:nvSpPr>
        <p:spPr bwMode="white">
          <a:xfrm>
            <a:off x="1140694" y="1045952"/>
            <a:ext cx="209454" cy="209596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6" name="矩形 5">
            <a:extLst>
              <a:ext uri="{FF2B5EF4-FFF2-40B4-BE49-F238E27FC236}">
                <a16:creationId xmlns:a16="http://schemas.microsoft.com/office/drawing/2014/main" id="{3F990E67-7C41-88A9-8D94-FAB3F4BF006B}"/>
              </a:ext>
            </a:extLst>
          </p:cNvPr>
          <p:cNvSpPr/>
          <p:nvPr/>
        </p:nvSpPr>
        <p:spPr bwMode="white">
          <a:xfrm>
            <a:off x="1131173" y="2046300"/>
            <a:ext cx="218975" cy="209596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7" name="矩形 6">
            <a:extLst>
              <a:ext uri="{FF2B5EF4-FFF2-40B4-BE49-F238E27FC236}">
                <a16:creationId xmlns:a16="http://schemas.microsoft.com/office/drawing/2014/main" id="{FBCCD7AF-19A1-B2DA-D75E-B4251CE49607}"/>
              </a:ext>
            </a:extLst>
          </p:cNvPr>
          <p:cNvSpPr/>
          <p:nvPr/>
        </p:nvSpPr>
        <p:spPr bwMode="white">
          <a:xfrm>
            <a:off x="1140694" y="3056175"/>
            <a:ext cx="209454" cy="200069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8" name="矩形 7">
            <a:extLst>
              <a:ext uri="{FF2B5EF4-FFF2-40B4-BE49-F238E27FC236}">
                <a16:creationId xmlns:a16="http://schemas.microsoft.com/office/drawing/2014/main" id="{911A380A-AE11-DD91-1A04-CF32CF6CB473}"/>
              </a:ext>
            </a:extLst>
          </p:cNvPr>
          <p:cNvSpPr/>
          <p:nvPr/>
        </p:nvSpPr>
        <p:spPr bwMode="white">
          <a:xfrm>
            <a:off x="1112132" y="4056523"/>
            <a:ext cx="247537" cy="209596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78258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>
            <a:extLst>
              <a:ext uri="{FF2B5EF4-FFF2-40B4-BE49-F238E27FC236}">
                <a16:creationId xmlns:a16="http://schemas.microsoft.com/office/drawing/2014/main" id="{FE736A4A-E17D-83B2-7B8D-3E2EB1E9095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360000"/>
            <a:ext cx="11520000" cy="4090932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5" name="矩形 4">
            <a:extLst>
              <a:ext uri="{FF2B5EF4-FFF2-40B4-BE49-F238E27FC236}">
                <a16:creationId xmlns:a16="http://schemas.microsoft.com/office/drawing/2014/main" id="{75805CA3-FC37-2304-770F-ED3FA8F33EED}"/>
              </a:ext>
            </a:extLst>
          </p:cNvPr>
          <p:cNvSpPr/>
          <p:nvPr/>
        </p:nvSpPr>
        <p:spPr bwMode="white">
          <a:xfrm>
            <a:off x="1112132" y="1094269"/>
            <a:ext cx="247537" cy="209791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6" name="矩形 5">
            <a:extLst>
              <a:ext uri="{FF2B5EF4-FFF2-40B4-BE49-F238E27FC236}">
                <a16:creationId xmlns:a16="http://schemas.microsoft.com/office/drawing/2014/main" id="{7053E3EF-D393-CC0A-ECA0-B4165B0DC687}"/>
              </a:ext>
            </a:extLst>
          </p:cNvPr>
          <p:cNvSpPr/>
          <p:nvPr/>
        </p:nvSpPr>
        <p:spPr bwMode="white">
          <a:xfrm>
            <a:off x="1140694" y="2105083"/>
            <a:ext cx="209454" cy="20025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7" name="矩形 6">
            <a:extLst>
              <a:ext uri="{FF2B5EF4-FFF2-40B4-BE49-F238E27FC236}">
                <a16:creationId xmlns:a16="http://schemas.microsoft.com/office/drawing/2014/main" id="{DEDDBE40-7081-9A82-11AC-1E90CAE116AD}"/>
              </a:ext>
            </a:extLst>
          </p:cNvPr>
          <p:cNvSpPr/>
          <p:nvPr/>
        </p:nvSpPr>
        <p:spPr bwMode="white">
          <a:xfrm>
            <a:off x="1112132" y="3106360"/>
            <a:ext cx="247537" cy="20025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94582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635" y="635"/>
            <a:ext cx="12191365" cy="685736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GI2YTZkNGE2Njk2NzcyNTAzOGM5ZmQ1NzQ5MzlhNzI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宽屏</PresentationFormat>
  <Paragraphs>0</Paragraphs>
  <Slides>6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1" baseType="lpstr">
      <vt:lpstr>宋体</vt:lpstr>
      <vt:lpstr>微软雅黑</vt:lpstr>
      <vt:lpstr>Arial</vt:lpstr>
      <vt:lpstr>Calibri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User</cp:lastModifiedBy>
  <cp:revision>6</cp:revision>
  <dcterms:created xsi:type="dcterms:W3CDTF">2023-07-10T09:28:00Z</dcterms:created>
  <dcterms:modified xsi:type="dcterms:W3CDTF">2024-08-28T07:17:37Z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0D19CC1FE8314396A26B969BFD398AAA_12</vt:lpwstr>
  </property>
  <property fmtid="{D5CDD505-2E9C-101B-9397-08002B2CF9AE}" pid="3" name="KSOProductBuildVer">
    <vt:lpwstr>2052-11.1.0.14036</vt:lpwstr>
  </property>
</Properties>
</file>