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4" r:id="rId4"/>
    <p:sldId id="263" r:id="rId5"/>
    <p:sldId id="261" r:id="rId6"/>
    <p:sldId id="259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384788"/>
            <a:ext cx="11547231" cy="77187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b="63537"/>
          <a:stretch/>
        </p:blipFill>
        <p:spPr>
          <a:xfrm>
            <a:off x="413238" y="2627595"/>
            <a:ext cx="11271739" cy="757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E73392D5-23AD-73F5-BF8E-6A08042A70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31890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ED41A9EA-A8A3-9CF7-5F59-48BB405AFA90}"/>
              </a:ext>
            </a:extLst>
          </p:cNvPr>
          <p:cNvSpPr/>
          <p:nvPr/>
        </p:nvSpPr>
        <p:spPr bwMode="white">
          <a:xfrm>
            <a:off x="1112132" y="1113429"/>
            <a:ext cx="247537" cy="2002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FF9E98A2-9C6B-06A3-87D7-480F00DF2D15}"/>
              </a:ext>
            </a:extLst>
          </p:cNvPr>
          <p:cNvSpPr/>
          <p:nvPr/>
        </p:nvSpPr>
        <p:spPr bwMode="white">
          <a:xfrm>
            <a:off x="1131173" y="1647505"/>
            <a:ext cx="218975" cy="2098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3F0A39B2-C134-0E5A-3D51-E5051DF02921}"/>
              </a:ext>
            </a:extLst>
          </p:cNvPr>
          <p:cNvSpPr/>
          <p:nvPr/>
        </p:nvSpPr>
        <p:spPr bwMode="white">
          <a:xfrm>
            <a:off x="1131173" y="2200655"/>
            <a:ext cx="218975" cy="2098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F8991614-7DC5-3729-9A3B-0E98C0D2EC16}"/>
              </a:ext>
            </a:extLst>
          </p:cNvPr>
          <p:cNvSpPr/>
          <p:nvPr/>
        </p:nvSpPr>
        <p:spPr bwMode="white">
          <a:xfrm>
            <a:off x="1140694" y="2744269"/>
            <a:ext cx="209454" cy="2098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C0535DEC-4B21-7501-A780-3A931872C5BC}"/>
              </a:ext>
            </a:extLst>
          </p:cNvPr>
          <p:cNvSpPr/>
          <p:nvPr/>
        </p:nvSpPr>
        <p:spPr bwMode="white">
          <a:xfrm>
            <a:off x="1140694" y="3297419"/>
            <a:ext cx="209454" cy="2002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84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803B31FF-B9FC-0075-AD5E-D8618B709C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35187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4BE12548-9AB6-B209-B2A1-60E77587A1FA}"/>
              </a:ext>
            </a:extLst>
          </p:cNvPr>
          <p:cNvSpPr/>
          <p:nvPr/>
        </p:nvSpPr>
        <p:spPr bwMode="white">
          <a:xfrm>
            <a:off x="1140694" y="1159878"/>
            <a:ext cx="209454" cy="20949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5873BA2B-E5D5-D07B-A39E-C56C3B45D4B1}"/>
              </a:ext>
            </a:extLst>
          </p:cNvPr>
          <p:cNvSpPr/>
          <p:nvPr/>
        </p:nvSpPr>
        <p:spPr bwMode="white">
          <a:xfrm>
            <a:off x="1112132" y="2254950"/>
            <a:ext cx="247537" cy="20949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img_16777215">
            <a:extLst>
              <a:ext uri="{FF2B5EF4-FFF2-40B4-BE49-F238E27FC236}">
                <a16:creationId xmlns:a16="http://schemas.microsoft.com/office/drawing/2014/main" id="{D76DC598-4DE1-FC2F-DEAF-304A0976DD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76" y="3686400"/>
            <a:ext cx="11520000" cy="167044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DF21AE92-75BA-FA84-398C-B25D52570E5D}"/>
              </a:ext>
            </a:extLst>
          </p:cNvPr>
          <p:cNvSpPr/>
          <p:nvPr/>
        </p:nvSpPr>
        <p:spPr bwMode="white">
          <a:xfrm>
            <a:off x="1148237" y="3867762"/>
            <a:ext cx="209454" cy="2099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023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B0129781-BE44-1A8C-4135-105DCC1F23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96729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3F2C3CED-622B-E3DA-8842-1A6F7DF8E811}"/>
              </a:ext>
            </a:extLst>
          </p:cNvPr>
          <p:cNvSpPr/>
          <p:nvPr/>
        </p:nvSpPr>
        <p:spPr bwMode="white">
          <a:xfrm>
            <a:off x="2673520" y="1695148"/>
            <a:ext cx="218975" cy="20980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1E204CCC-B1F0-3BCE-C06E-2A559A20A91E}"/>
              </a:ext>
            </a:extLst>
          </p:cNvPr>
          <p:cNvSpPr/>
          <p:nvPr/>
        </p:nvSpPr>
        <p:spPr bwMode="white">
          <a:xfrm>
            <a:off x="2292694" y="2248281"/>
            <a:ext cx="190413" cy="2002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B189DE38-EA8C-4963-F9BB-170C7D8C2280}"/>
              </a:ext>
            </a:extLst>
          </p:cNvPr>
          <p:cNvSpPr/>
          <p:nvPr/>
        </p:nvSpPr>
        <p:spPr bwMode="white">
          <a:xfrm>
            <a:off x="2683041" y="2791877"/>
            <a:ext cx="209454" cy="2002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A49FC836-1DCB-6F9C-1813-25E3EADC8FD6}"/>
              </a:ext>
            </a:extLst>
          </p:cNvPr>
          <p:cNvSpPr/>
          <p:nvPr/>
        </p:nvSpPr>
        <p:spPr bwMode="white">
          <a:xfrm>
            <a:off x="2273652" y="3335473"/>
            <a:ext cx="228495" cy="20980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D874242F-B53E-1B55-9747-27141A0D9148}"/>
              </a:ext>
            </a:extLst>
          </p:cNvPr>
          <p:cNvSpPr/>
          <p:nvPr/>
        </p:nvSpPr>
        <p:spPr bwMode="white">
          <a:xfrm>
            <a:off x="3825520" y="3888606"/>
            <a:ext cx="247537" cy="2002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img_16777215">
            <a:extLst>
              <a:ext uri="{FF2B5EF4-FFF2-40B4-BE49-F238E27FC236}">
                <a16:creationId xmlns:a16="http://schemas.microsoft.com/office/drawing/2014/main" id="{5032CB91-30EB-94AF-041B-5552591ACA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67"/>
          <a:stretch/>
        </p:blipFill>
        <p:spPr>
          <a:xfrm>
            <a:off x="7006985" y="1204061"/>
            <a:ext cx="3517408" cy="300569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3346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宽屏</PresentationFormat>
  <Paragraphs>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6</cp:revision>
  <dcterms:created xsi:type="dcterms:W3CDTF">2023-07-10T09:28:00Z</dcterms:created>
  <dcterms:modified xsi:type="dcterms:W3CDTF">2024-08-28T07:17:47Z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