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62" y="3462704"/>
            <a:ext cx="532447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3537"/>
          <a:stretch/>
        </p:blipFill>
        <p:spPr>
          <a:xfrm>
            <a:off x="413238" y="2627595"/>
            <a:ext cx="11271739" cy="75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7F61B4-6356-B5E8-2048-533E07CD5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6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2DAEE3-7F4C-DE74-EA0C-83376B5A34A7}"/>
              </a:ext>
            </a:extLst>
          </p:cNvPr>
          <p:cNvSpPr/>
          <p:nvPr/>
        </p:nvSpPr>
        <p:spPr bwMode="white">
          <a:xfrm>
            <a:off x="1140694" y="1113048"/>
            <a:ext cx="209454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6014EE-922E-ADAD-5D2F-9351D497D23A}"/>
              </a:ext>
            </a:extLst>
          </p:cNvPr>
          <p:cNvSpPr/>
          <p:nvPr/>
        </p:nvSpPr>
        <p:spPr bwMode="white">
          <a:xfrm>
            <a:off x="1131173" y="1608726"/>
            <a:ext cx="218975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BD4E38-4415-6D40-7075-FEE6E9AD1647}"/>
              </a:ext>
            </a:extLst>
          </p:cNvPr>
          <p:cNvSpPr/>
          <p:nvPr/>
        </p:nvSpPr>
        <p:spPr bwMode="white">
          <a:xfrm>
            <a:off x="1140694" y="2104404"/>
            <a:ext cx="209454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CBBC4A-E9AD-6BE4-F96E-2DF20EC682F9}"/>
              </a:ext>
            </a:extLst>
          </p:cNvPr>
          <p:cNvSpPr/>
          <p:nvPr/>
        </p:nvSpPr>
        <p:spPr bwMode="white">
          <a:xfrm>
            <a:off x="1131173" y="2600081"/>
            <a:ext cx="218975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B822059-1031-DC87-489D-24F9B20B22FF}"/>
              </a:ext>
            </a:extLst>
          </p:cNvPr>
          <p:cNvSpPr/>
          <p:nvPr/>
        </p:nvSpPr>
        <p:spPr bwMode="white">
          <a:xfrm>
            <a:off x="1140694" y="3095759"/>
            <a:ext cx="209454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83A288-CC05-6DAD-3660-91F68FCC67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59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84F4AB-FC8F-1253-33AF-AB7E18C16FEE}"/>
              </a:ext>
            </a:extLst>
          </p:cNvPr>
          <p:cNvSpPr/>
          <p:nvPr/>
        </p:nvSpPr>
        <p:spPr bwMode="white">
          <a:xfrm>
            <a:off x="4177785" y="1522020"/>
            <a:ext cx="104727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62D71E8-E89E-EC0C-40A4-D3DA99F4F9C1}"/>
              </a:ext>
            </a:extLst>
          </p:cNvPr>
          <p:cNvSpPr/>
          <p:nvPr/>
        </p:nvSpPr>
        <p:spPr bwMode="white">
          <a:xfrm>
            <a:off x="8024132" y="1522020"/>
            <a:ext cx="190413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CFFB12-9842-6D7C-F1AF-B9B17E5FCA16}"/>
              </a:ext>
            </a:extLst>
          </p:cNvPr>
          <p:cNvSpPr/>
          <p:nvPr/>
        </p:nvSpPr>
        <p:spPr bwMode="white">
          <a:xfrm>
            <a:off x="2902016" y="3769863"/>
            <a:ext cx="218975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019236-64EF-D31F-894D-960418CBB92A}"/>
              </a:ext>
            </a:extLst>
          </p:cNvPr>
          <p:cNvSpPr/>
          <p:nvPr/>
        </p:nvSpPr>
        <p:spPr bwMode="white">
          <a:xfrm>
            <a:off x="5815338" y="3769863"/>
            <a:ext cx="209454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4A247C6-E52B-19A6-1A0D-4E89A1F674FC}"/>
              </a:ext>
            </a:extLst>
          </p:cNvPr>
          <p:cNvSpPr/>
          <p:nvPr/>
        </p:nvSpPr>
        <p:spPr bwMode="white">
          <a:xfrm>
            <a:off x="6834049" y="3836536"/>
            <a:ext cx="247537" cy="228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33955D6-A837-01F4-7956-C156D25B72CA}"/>
              </a:ext>
            </a:extLst>
          </p:cNvPr>
          <p:cNvSpPr/>
          <p:nvPr/>
        </p:nvSpPr>
        <p:spPr bwMode="white">
          <a:xfrm>
            <a:off x="9404628" y="3741288"/>
            <a:ext cx="238016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1E60E278-90FA-634A-EF96-05F57E22F099}"/>
              </a:ext>
            </a:extLst>
          </p:cNvPr>
          <p:cNvSpPr/>
          <p:nvPr/>
        </p:nvSpPr>
        <p:spPr bwMode="white">
          <a:xfrm>
            <a:off x="4301553" y="5360497"/>
            <a:ext cx="228495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7090234-D64C-74D9-D22F-8A997B50C095}"/>
              </a:ext>
            </a:extLst>
          </p:cNvPr>
          <p:cNvSpPr/>
          <p:nvPr/>
        </p:nvSpPr>
        <p:spPr bwMode="white">
          <a:xfrm>
            <a:off x="6491305" y="5608141"/>
            <a:ext cx="238016" cy="228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33995F22-B5A4-7EA5-02CE-B9D27EE78664}"/>
              </a:ext>
            </a:extLst>
          </p:cNvPr>
          <p:cNvSpPr/>
          <p:nvPr/>
        </p:nvSpPr>
        <p:spPr bwMode="white">
          <a:xfrm>
            <a:off x="7890842" y="5608141"/>
            <a:ext cx="266579" cy="219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74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1DA0BA-9A20-5FED-2434-88EED361E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8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822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D50D5EC-ADDE-A88D-960E-A4097C6B5C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82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6D607E0-A9C0-0621-917F-70BE1E22C4A0}"/>
              </a:ext>
            </a:extLst>
          </p:cNvPr>
          <p:cNvSpPr/>
          <p:nvPr/>
        </p:nvSpPr>
        <p:spPr bwMode="white">
          <a:xfrm>
            <a:off x="7643305" y="4389682"/>
            <a:ext cx="285619" cy="257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63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