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3427534"/>
            <a:ext cx="9305925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63537"/>
          <a:stretch/>
        </p:blipFill>
        <p:spPr>
          <a:xfrm>
            <a:off x="413238" y="2627595"/>
            <a:ext cx="11271739" cy="7574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165987-7686-FBB4-1C2B-C3C8847BD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22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3D1094-59C1-28F3-AC59-E1D00AC23ABA}"/>
              </a:ext>
            </a:extLst>
          </p:cNvPr>
          <p:cNvSpPr/>
          <p:nvPr/>
        </p:nvSpPr>
        <p:spPr bwMode="white">
          <a:xfrm>
            <a:off x="5044165" y="1237742"/>
            <a:ext cx="209454" cy="21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C273B3-8648-F57A-F3FE-04D450C24EB5}"/>
              </a:ext>
            </a:extLst>
          </p:cNvPr>
          <p:cNvSpPr/>
          <p:nvPr/>
        </p:nvSpPr>
        <p:spPr bwMode="white">
          <a:xfrm>
            <a:off x="7014942" y="1323608"/>
            <a:ext cx="228496" cy="22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714DD8-85DD-B9B3-EAB1-C020CEDFB47C}"/>
              </a:ext>
            </a:extLst>
          </p:cNvPr>
          <p:cNvSpPr/>
          <p:nvPr/>
        </p:nvSpPr>
        <p:spPr bwMode="white">
          <a:xfrm>
            <a:off x="3587504" y="1638450"/>
            <a:ext cx="238016" cy="21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F0418A-715E-2206-4689-790881188080}"/>
              </a:ext>
            </a:extLst>
          </p:cNvPr>
          <p:cNvSpPr/>
          <p:nvPr/>
        </p:nvSpPr>
        <p:spPr bwMode="white">
          <a:xfrm>
            <a:off x="8833388" y="1705235"/>
            <a:ext cx="218975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5D09BE2-3DFE-51D4-269F-4F2CDC3642F5}"/>
              </a:ext>
            </a:extLst>
          </p:cNvPr>
          <p:cNvSpPr/>
          <p:nvPr/>
        </p:nvSpPr>
        <p:spPr bwMode="white">
          <a:xfrm>
            <a:off x="4948958" y="4462490"/>
            <a:ext cx="266578" cy="21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6EA8203D-4636-49B3-96FD-9B25DB718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5" y="5053385"/>
            <a:ext cx="11520000" cy="1203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135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597F88-A112-ED2D-1F1A-3E06F8D16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3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4ADE74-AB90-B744-CF4C-23664EA697C1}"/>
              </a:ext>
            </a:extLst>
          </p:cNvPr>
          <p:cNvSpPr/>
          <p:nvPr/>
        </p:nvSpPr>
        <p:spPr bwMode="white">
          <a:xfrm>
            <a:off x="2968661" y="2202680"/>
            <a:ext cx="218975" cy="21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275A0F-4CE7-6E86-9EFC-D2C5A1DA337E}"/>
              </a:ext>
            </a:extLst>
          </p:cNvPr>
          <p:cNvSpPr/>
          <p:nvPr/>
        </p:nvSpPr>
        <p:spPr bwMode="white">
          <a:xfrm>
            <a:off x="6358016" y="2212228"/>
            <a:ext cx="209454" cy="20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357874-0312-17FA-8846-80FEC69C8AA8}"/>
              </a:ext>
            </a:extLst>
          </p:cNvPr>
          <p:cNvSpPr/>
          <p:nvPr/>
        </p:nvSpPr>
        <p:spPr bwMode="white">
          <a:xfrm>
            <a:off x="3101950" y="2785082"/>
            <a:ext cx="228495" cy="20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426C71-4358-E1F3-01AE-5BBCA6504531}"/>
              </a:ext>
            </a:extLst>
          </p:cNvPr>
          <p:cNvSpPr/>
          <p:nvPr/>
        </p:nvSpPr>
        <p:spPr bwMode="white">
          <a:xfrm>
            <a:off x="6196165" y="2785082"/>
            <a:ext cx="247537" cy="20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6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2F3EF0-30B2-8858-8BE2-9EB02ED36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2274"/>
            <a:ext cx="11520000" cy="3511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3B8757-2BD9-4DCB-A2D0-D6B9C1D4C2BC}"/>
              </a:ext>
            </a:extLst>
          </p:cNvPr>
          <p:cNvSpPr/>
          <p:nvPr/>
        </p:nvSpPr>
        <p:spPr bwMode="white">
          <a:xfrm>
            <a:off x="1112132" y="1135952"/>
            <a:ext cx="247537" cy="209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2F31A1-D106-5C89-06B2-2ADE5D5E3183}"/>
              </a:ext>
            </a:extLst>
          </p:cNvPr>
          <p:cNvSpPr/>
          <p:nvPr/>
        </p:nvSpPr>
        <p:spPr bwMode="white">
          <a:xfrm>
            <a:off x="1131173" y="2662571"/>
            <a:ext cx="218975" cy="209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96744357-1A24-E4AF-B990-46B2493CA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7" y="3387088"/>
            <a:ext cx="11520000" cy="3283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050D17-424D-5C3E-F68D-73545D2FEC2F}"/>
              </a:ext>
            </a:extLst>
          </p:cNvPr>
          <p:cNvSpPr/>
          <p:nvPr/>
        </p:nvSpPr>
        <p:spPr bwMode="white">
          <a:xfrm>
            <a:off x="1148238" y="3892927"/>
            <a:ext cx="209454" cy="200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7AB0AC-EC9C-844D-CD33-F380E31B7499}"/>
              </a:ext>
            </a:extLst>
          </p:cNvPr>
          <p:cNvSpPr/>
          <p:nvPr/>
        </p:nvSpPr>
        <p:spPr bwMode="white">
          <a:xfrm>
            <a:off x="1138717" y="5229108"/>
            <a:ext cx="218975" cy="200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83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2023-07-10T09:28:00Z</dcterms:created>
  <dcterms:modified xsi:type="dcterms:W3CDTF">2024-08-28T07:28:30Z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