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85039"/>
            <a:ext cx="41148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37"/>
          <a:stretch/>
        </p:blipFill>
        <p:spPr>
          <a:xfrm>
            <a:off x="413238" y="2627595"/>
            <a:ext cx="11271739" cy="75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14ECEB-8E7F-4878-0F4F-DB8BA8F73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27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A90C522-C8E6-A62D-47DE-14735E0E3195}"/>
              </a:ext>
            </a:extLst>
          </p:cNvPr>
          <p:cNvSpPr/>
          <p:nvPr/>
        </p:nvSpPr>
        <p:spPr bwMode="white">
          <a:xfrm>
            <a:off x="2197487" y="885076"/>
            <a:ext cx="456991" cy="391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EE72F3-F52A-3209-9639-B51168D7A03A}"/>
              </a:ext>
            </a:extLst>
          </p:cNvPr>
          <p:cNvSpPr/>
          <p:nvPr/>
        </p:nvSpPr>
        <p:spPr bwMode="white">
          <a:xfrm>
            <a:off x="4739504" y="875529"/>
            <a:ext cx="504595" cy="59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EBD5D3-7E9C-D699-C2B9-252CC9DA4AF1}"/>
              </a:ext>
            </a:extLst>
          </p:cNvPr>
          <p:cNvSpPr/>
          <p:nvPr/>
        </p:nvSpPr>
        <p:spPr bwMode="white">
          <a:xfrm>
            <a:off x="7329123" y="875529"/>
            <a:ext cx="504595" cy="582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5A0BD1-E558-CA66-1C6B-C867BA2F4BA0}"/>
              </a:ext>
            </a:extLst>
          </p:cNvPr>
          <p:cNvSpPr/>
          <p:nvPr/>
        </p:nvSpPr>
        <p:spPr bwMode="white">
          <a:xfrm>
            <a:off x="9947305" y="875529"/>
            <a:ext cx="514115" cy="400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4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480952-FDBA-79A1-3CE3-9D5FB6CC6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1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20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094E93-D8FA-8EFC-3EC0-0D65ACCC4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58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4C285A-AEEF-4826-FD41-D69584878DB7}"/>
              </a:ext>
            </a:extLst>
          </p:cNvPr>
          <p:cNvSpPr/>
          <p:nvPr/>
        </p:nvSpPr>
        <p:spPr bwMode="white">
          <a:xfrm>
            <a:off x="636099" y="855775"/>
            <a:ext cx="2665785" cy="41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039D80-383A-5C14-1D18-E532BDFAFD5C}"/>
              </a:ext>
            </a:extLst>
          </p:cNvPr>
          <p:cNvSpPr/>
          <p:nvPr/>
        </p:nvSpPr>
        <p:spPr bwMode="white">
          <a:xfrm>
            <a:off x="6300892" y="855775"/>
            <a:ext cx="2789553" cy="40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C26DA8-E65A-7ED6-C277-5CAA7A054656}"/>
              </a:ext>
            </a:extLst>
          </p:cNvPr>
          <p:cNvSpPr/>
          <p:nvPr/>
        </p:nvSpPr>
        <p:spPr bwMode="white">
          <a:xfrm>
            <a:off x="655140" y="2409842"/>
            <a:ext cx="656925" cy="28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E21F76-BCCF-5253-3112-94553111DE9A}"/>
              </a:ext>
            </a:extLst>
          </p:cNvPr>
          <p:cNvSpPr/>
          <p:nvPr/>
        </p:nvSpPr>
        <p:spPr bwMode="white">
          <a:xfrm>
            <a:off x="8062214" y="2428910"/>
            <a:ext cx="1466181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9D2874E-53D5-9A1D-4130-53FDFE517FD2}"/>
              </a:ext>
            </a:extLst>
          </p:cNvPr>
          <p:cNvSpPr/>
          <p:nvPr/>
        </p:nvSpPr>
        <p:spPr bwMode="white">
          <a:xfrm>
            <a:off x="3635107" y="3563474"/>
            <a:ext cx="609322" cy="228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79999E-1F77-FB20-9F8D-25628056FFC2}"/>
              </a:ext>
            </a:extLst>
          </p:cNvPr>
          <p:cNvSpPr/>
          <p:nvPr/>
        </p:nvSpPr>
        <p:spPr bwMode="white">
          <a:xfrm>
            <a:off x="5082247" y="3515803"/>
            <a:ext cx="1437619" cy="41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E17B294-023E-5B2D-06D3-347D68927F5E}"/>
              </a:ext>
            </a:extLst>
          </p:cNvPr>
          <p:cNvSpPr/>
          <p:nvPr/>
        </p:nvSpPr>
        <p:spPr bwMode="white">
          <a:xfrm>
            <a:off x="2654479" y="5422633"/>
            <a:ext cx="771173" cy="228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2B07BF7-C7FE-E9D1-C02B-44B7C4302969}"/>
              </a:ext>
            </a:extLst>
          </p:cNvPr>
          <p:cNvSpPr/>
          <p:nvPr/>
        </p:nvSpPr>
        <p:spPr bwMode="white">
          <a:xfrm>
            <a:off x="4530049" y="5632384"/>
            <a:ext cx="1313851" cy="40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F56ADB3-59B5-652D-4A48-D0347CF4AA46}"/>
              </a:ext>
            </a:extLst>
          </p:cNvPr>
          <p:cNvSpPr/>
          <p:nvPr/>
        </p:nvSpPr>
        <p:spPr bwMode="white">
          <a:xfrm>
            <a:off x="6215206" y="5632384"/>
            <a:ext cx="894942" cy="28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70DF84-AEA1-9CF1-3CA6-DFC3AEDC1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5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B9C3FD-6A1D-7F90-7D95-E7FB298959D1}"/>
              </a:ext>
            </a:extLst>
          </p:cNvPr>
          <p:cNvSpPr/>
          <p:nvPr/>
        </p:nvSpPr>
        <p:spPr bwMode="white">
          <a:xfrm>
            <a:off x="1083570" y="2402982"/>
            <a:ext cx="199933" cy="200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9A936F-8406-AE40-8845-33B4D889C2F2}"/>
              </a:ext>
            </a:extLst>
          </p:cNvPr>
          <p:cNvSpPr/>
          <p:nvPr/>
        </p:nvSpPr>
        <p:spPr bwMode="white">
          <a:xfrm>
            <a:off x="3854082" y="2402982"/>
            <a:ext cx="247537" cy="200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7778C7-166A-179C-B146-E99E8D7FD5E0}"/>
              </a:ext>
            </a:extLst>
          </p:cNvPr>
          <p:cNvSpPr/>
          <p:nvPr/>
        </p:nvSpPr>
        <p:spPr bwMode="white">
          <a:xfrm>
            <a:off x="6795966" y="2402982"/>
            <a:ext cx="238016" cy="200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B3C4C3-6856-548D-1BB3-BCAE5973EEE3}"/>
              </a:ext>
            </a:extLst>
          </p:cNvPr>
          <p:cNvSpPr/>
          <p:nvPr/>
        </p:nvSpPr>
        <p:spPr bwMode="white">
          <a:xfrm>
            <a:off x="9366545" y="2402982"/>
            <a:ext cx="228496" cy="200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705C61-72CE-A770-4812-CC177B895B3E}"/>
              </a:ext>
            </a:extLst>
          </p:cNvPr>
          <p:cNvSpPr/>
          <p:nvPr/>
        </p:nvSpPr>
        <p:spPr bwMode="white">
          <a:xfrm>
            <a:off x="1093090" y="2851674"/>
            <a:ext cx="190413" cy="21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E667D1-B844-D4C0-5904-C75B8A5FBF56}"/>
              </a:ext>
            </a:extLst>
          </p:cNvPr>
          <p:cNvSpPr/>
          <p:nvPr/>
        </p:nvSpPr>
        <p:spPr bwMode="white">
          <a:xfrm>
            <a:off x="3882644" y="2851674"/>
            <a:ext cx="209454" cy="21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760441-3ACF-D65E-649B-E4C2B77530B3}"/>
              </a:ext>
            </a:extLst>
          </p:cNvPr>
          <p:cNvSpPr/>
          <p:nvPr/>
        </p:nvSpPr>
        <p:spPr bwMode="white">
          <a:xfrm>
            <a:off x="6805487" y="2851674"/>
            <a:ext cx="218975" cy="21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3721F-46E8-E493-CC54-8782BD117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55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