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38" y="2398994"/>
            <a:ext cx="11271739" cy="2077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5189984A-1727-E3F5-E902-9D2831C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0853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92AA9AA1-77C4-6F5A-B336-A35A95B48394}"/>
              </a:ext>
            </a:extLst>
          </p:cNvPr>
          <p:cNvSpPr/>
          <p:nvPr/>
        </p:nvSpPr>
        <p:spPr bwMode="white">
          <a:xfrm>
            <a:off x="3473255" y="2369301"/>
            <a:ext cx="6330167" cy="6288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3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97F56E7E-8CA7-53B6-C12A-A9289AE9E1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21456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006EB2B7-6D5B-4A24-DE40-9E5CE9A012AC}"/>
              </a:ext>
            </a:extLst>
          </p:cNvPr>
          <p:cNvSpPr/>
          <p:nvPr/>
        </p:nvSpPr>
        <p:spPr bwMode="white">
          <a:xfrm>
            <a:off x="1131173" y="1208634"/>
            <a:ext cx="218975" cy="20977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3CF03546-DD96-D2A4-5849-AAFC3FA1D1D7}"/>
              </a:ext>
            </a:extLst>
          </p:cNvPr>
          <p:cNvSpPr/>
          <p:nvPr/>
        </p:nvSpPr>
        <p:spPr bwMode="white">
          <a:xfrm>
            <a:off x="1112132" y="2410072"/>
            <a:ext cx="247537" cy="20023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72D090B2-4F73-D9CC-0730-FA6BE59A14D0}"/>
              </a:ext>
            </a:extLst>
          </p:cNvPr>
          <p:cNvSpPr/>
          <p:nvPr/>
        </p:nvSpPr>
        <p:spPr bwMode="white">
          <a:xfrm>
            <a:off x="1140694" y="3611509"/>
            <a:ext cx="209454" cy="20023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231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C13599A5-5D4F-61DF-88CF-D4A001EF9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3821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7DB4D353-CCBD-B738-479D-7EB486C94027}"/>
              </a:ext>
            </a:extLst>
          </p:cNvPr>
          <p:cNvSpPr/>
          <p:nvPr/>
        </p:nvSpPr>
        <p:spPr bwMode="white">
          <a:xfrm>
            <a:off x="1112132" y="1293590"/>
            <a:ext cx="247537" cy="2000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EA5F6403-1196-06BD-26B7-09A47114B464}"/>
              </a:ext>
            </a:extLst>
          </p:cNvPr>
          <p:cNvSpPr/>
          <p:nvPr/>
        </p:nvSpPr>
        <p:spPr bwMode="white">
          <a:xfrm>
            <a:off x="1112132" y="3084560"/>
            <a:ext cx="247537" cy="20958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5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34693860-D3C7-AC8E-B0F0-7ED965327E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18977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383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5</cp:revision>
  <dcterms:created xsi:type="dcterms:W3CDTF">2023-07-10T09:28:00Z</dcterms:created>
  <dcterms:modified xsi:type="dcterms:W3CDTF">2024-08-25T12:26:03Z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