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3" r:id="rId4"/>
    <p:sldId id="262" r:id="rId5"/>
    <p:sldId id="261" r:id="rId6"/>
    <p:sldId id="260" r:id="rId7"/>
    <p:sldId id="259" r:id="rId8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2024/8/25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35" y="0"/>
            <a:ext cx="12192000" cy="69265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238" y="2398994"/>
            <a:ext cx="11271739" cy="20772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5189984A-1727-E3F5-E902-9D2831C650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308537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8" name="矩形 7">
            <a:extLst>
              <a:ext uri="{FF2B5EF4-FFF2-40B4-BE49-F238E27FC236}">
                <a16:creationId xmlns:a16="http://schemas.microsoft.com/office/drawing/2014/main" id="{92AA9AA1-77C4-6F5A-B336-A35A95B48394}"/>
              </a:ext>
            </a:extLst>
          </p:cNvPr>
          <p:cNvSpPr/>
          <p:nvPr/>
        </p:nvSpPr>
        <p:spPr bwMode="white">
          <a:xfrm>
            <a:off x="3473255" y="2369301"/>
            <a:ext cx="6330167" cy="628876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0352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97F56E7E-8CA7-53B6-C12A-A9289AE9E1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4214567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006EB2B7-6D5B-4A24-DE40-9E5CE9A012AC}"/>
              </a:ext>
            </a:extLst>
          </p:cNvPr>
          <p:cNvSpPr/>
          <p:nvPr/>
        </p:nvSpPr>
        <p:spPr bwMode="white">
          <a:xfrm>
            <a:off x="1131173" y="1208634"/>
            <a:ext cx="218975" cy="209774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3CF03546-DD96-D2A4-5849-AAFC3FA1D1D7}"/>
              </a:ext>
            </a:extLst>
          </p:cNvPr>
          <p:cNvSpPr/>
          <p:nvPr/>
        </p:nvSpPr>
        <p:spPr bwMode="white">
          <a:xfrm>
            <a:off x="1112132" y="2410072"/>
            <a:ext cx="247537" cy="20023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7" name="矩形 6">
            <a:extLst>
              <a:ext uri="{FF2B5EF4-FFF2-40B4-BE49-F238E27FC236}">
                <a16:creationId xmlns:a16="http://schemas.microsoft.com/office/drawing/2014/main" id="{72D090B2-4F73-D9CC-0730-FA6BE59A14D0}"/>
              </a:ext>
            </a:extLst>
          </p:cNvPr>
          <p:cNvSpPr/>
          <p:nvPr/>
        </p:nvSpPr>
        <p:spPr bwMode="white">
          <a:xfrm>
            <a:off x="1140694" y="3611509"/>
            <a:ext cx="209454" cy="200239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2312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C13599A5-5D4F-61DF-88CF-D4A001EF9E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438216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5" name="矩形 4">
            <a:extLst>
              <a:ext uri="{FF2B5EF4-FFF2-40B4-BE49-F238E27FC236}">
                <a16:creationId xmlns:a16="http://schemas.microsoft.com/office/drawing/2014/main" id="{7DB4D353-CCBD-B738-479D-7EB486C94027}"/>
              </a:ext>
            </a:extLst>
          </p:cNvPr>
          <p:cNvSpPr/>
          <p:nvPr/>
        </p:nvSpPr>
        <p:spPr bwMode="white">
          <a:xfrm>
            <a:off x="1112132" y="1293590"/>
            <a:ext cx="247537" cy="200055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 useBgFill="1">
        <p:nvSpPr>
          <p:cNvPr id="6" name="矩形 5">
            <a:extLst>
              <a:ext uri="{FF2B5EF4-FFF2-40B4-BE49-F238E27FC236}">
                <a16:creationId xmlns:a16="http://schemas.microsoft.com/office/drawing/2014/main" id="{EA5F6403-1196-06BD-26B7-09A47114B464}"/>
              </a:ext>
            </a:extLst>
          </p:cNvPr>
          <p:cNvSpPr/>
          <p:nvPr/>
        </p:nvSpPr>
        <p:spPr bwMode="white">
          <a:xfrm>
            <a:off x="1112132" y="3084560"/>
            <a:ext cx="247537" cy="209581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3568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g_16777215">
            <a:extLst>
              <a:ext uri="{FF2B5EF4-FFF2-40B4-BE49-F238E27FC236}">
                <a16:creationId xmlns:a16="http://schemas.microsoft.com/office/drawing/2014/main" id="{34693860-D3C7-AC8E-B0F0-7ED965327E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11520000" cy="3189773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</p:spTree>
    <p:extLst>
      <p:ext uri="{BB962C8B-B14F-4D97-AF65-F5344CB8AC3E}">
        <p14:creationId xmlns:p14="http://schemas.microsoft.com/office/powerpoint/2010/main" val="413831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635"/>
            <a:ext cx="12191365" cy="68573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2YTZkNGE2Njk2NzcyNTAzOGM5ZmQ1NzQ5MzlhNzI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宽屏</PresentationFormat>
  <Paragraphs>0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宋体</vt:lpstr>
      <vt:lpstr>微软雅黑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User</cp:lastModifiedBy>
  <cp:revision>5</cp:revision>
  <dcterms:created xsi:type="dcterms:W3CDTF">2023-07-10T09:28:00Z</dcterms:created>
  <dcterms:modified xsi:type="dcterms:W3CDTF">2024-08-25T12:26:03Z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0D19CC1FE8314396A26B969BFD398AAA_12</vt:lpwstr>
  </property>
  <property fmtid="{D5CDD505-2E9C-101B-9397-08002B2CF9AE}" pid="3" name="KSOProductBuildVer">
    <vt:lpwstr>2052-11.1.0.14036</vt:lpwstr>
  </property>
</Properties>
</file>